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87d98c52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87d98c5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87d98c52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87d98c5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87d98c52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87d98c5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7d98c52f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7d98c5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7d98c52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87d98c5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87d98c52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87d98c5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87d98c52f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87d98c5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87d98c52f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87d98c5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87d98c52f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87d98c5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87d98c52f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87d98c5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87d98c52f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87d98c52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87d98c52f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87d98c52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87d98c52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87d98c5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87d98c52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87d98c5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7d98c52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7d98c5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87d98c52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87d98c5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87d98c52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87d98c5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801600" y="6426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>
                <a:latin typeface="Roboto"/>
                <a:ea typeface="Roboto"/>
                <a:cs typeface="Roboto"/>
                <a:sym typeface="Roboto"/>
              </a:rPr>
              <a:t>Checkpoint</a:t>
            </a:r>
            <a:br>
              <a:rPr lang="fr" sz="4900"/>
            </a:br>
            <a:r>
              <a:rPr lang="fr" sz="4900"/>
              <a:t>Git &amp; GitHub</a:t>
            </a:r>
            <a:endParaRPr sz="49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Messaadi Chaima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7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Vérifiez votre commit avec git log.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log →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Pour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afficher l'historique en vue détaillée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8" y="1565325"/>
            <a:ext cx="7122875" cy="2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8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Créez un autre fichier appelé fourth.txt.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touch fourth.txt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Pour créer un fichier nommé fourth.txt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1815725"/>
            <a:ext cx="7494675" cy="12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9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Ajoutez fourth.txt à la zone de préparation.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add fourth.txt → Ajouter le fichier “fourth.txt” au “Staging Area”.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50" y="2110675"/>
            <a:ext cx="8414300" cy="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0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Validez avec le message "ajout de fourth.txt".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commit -m “adding fourth.txt” → est utilisée pour enregistrer les modifications dans le référentiel local.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00" y="2085875"/>
            <a:ext cx="8062447" cy="15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1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Supprimez le fichier third.txt.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latin typeface="Arial"/>
                <a:ea typeface="Arial"/>
                <a:cs typeface="Arial"/>
                <a:sym typeface="Arial"/>
              </a:rPr>
              <a:t>git rm third.txt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 → Pour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supprimer le fichier du répertoire de travail et de l'index.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status → </a:t>
            </a:r>
            <a:r>
              <a:rPr b="0" lang="fr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 utilisée pour afficher l'état actuel du référentiel local.</a:t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63" y="2048700"/>
            <a:ext cx="7122874" cy="25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2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Ajoutez cette modification à la zone de préparation. (En utilisant la commande "git add . "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latin typeface="Arial"/>
                <a:ea typeface="Arial"/>
                <a:cs typeface="Arial"/>
                <a:sym typeface="Arial"/>
              </a:rPr>
              <a:t>git add . → 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Ajouter les modifications au “Staging Area”.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0" y="2271800"/>
            <a:ext cx="8374650" cy="9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3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Validez avec le message "removing third.txt".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commit -m “removing third.txt” → est utilisée pour enregistrer les modifications dans le référentiel local.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5875"/>
            <a:ext cx="8767025" cy="16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03300" y="411575"/>
            <a:ext cx="85206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4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Vérifiez vos commits en utilisant git log.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log→ 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Pour afficher l'historique en vue détaillée.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600" y="1239275"/>
            <a:ext cx="6519250" cy="39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03300" y="411575"/>
            <a:ext cx="85206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5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Changez vos paramètres globaux en core.pager=cat 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config —global core.pager “cat” → 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Pour changer les paramètres globaux en core.pager=cat.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875050"/>
            <a:ext cx="8286149" cy="7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03300" y="411575"/>
            <a:ext cx="852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6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Écrivez la commande appropriée pour répertorier toutes les configurations globales pour git sur votre machine.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config —global –list → 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Pour afficher toutes les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configurations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 globales sur notre machine.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" y="2571750"/>
            <a:ext cx="8810501" cy="1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/>
              <a:t>Objectif</a:t>
            </a:r>
            <a:endParaRPr sz="4900"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433800"/>
            <a:ext cx="3837000" cy="39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150">
                <a:latin typeface="Montserrat"/>
                <a:ea typeface="Montserrat"/>
                <a:cs typeface="Montserrat"/>
                <a:sym typeface="Montserrat"/>
              </a:rPr>
              <a:t>À </a:t>
            </a:r>
            <a:r>
              <a:rPr i="1" lang="fr" sz="2150">
                <a:latin typeface="Montserrat"/>
                <a:ea typeface="Montserrat"/>
                <a:cs typeface="Montserrat"/>
                <a:sym typeface="Montserrat"/>
              </a:rPr>
              <a:t> ce point de contrôle, il vous est </a:t>
            </a:r>
            <a:r>
              <a:rPr lang="fr" sz="2150">
                <a:latin typeface="Montserrat"/>
                <a:ea typeface="Montserrat"/>
                <a:cs typeface="Montserrat"/>
                <a:sym typeface="Montserrat"/>
              </a:rPr>
              <a:t> demandé </a:t>
            </a:r>
            <a:r>
              <a:rPr i="1" lang="fr" sz="2150">
                <a:latin typeface="Montserrat"/>
                <a:ea typeface="Montserrat"/>
                <a:cs typeface="Montserrat"/>
                <a:sym typeface="Montserrat"/>
              </a:rPr>
              <a:t> de prendre des captures d'écran pour chaque étape de la section des instructions, puis de transférer ces captures d'écran vers le référentiel GitHub.  </a:t>
            </a:r>
            <a:endParaRPr sz="2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03300" y="411575"/>
            <a:ext cx="8520600" cy="1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17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Vous pouvez taper git config --global pour savoir comment procéder.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config —global →  </a:t>
            </a:r>
            <a:r>
              <a:rPr b="0" lang="fr" sz="1500">
                <a:latin typeface="Arial"/>
                <a:ea typeface="Arial"/>
                <a:cs typeface="Arial"/>
                <a:sym typeface="Arial"/>
              </a:rPr>
              <a:t>Pour savoir comment procéder la commande git config –global.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59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instructions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95000" y="1081150"/>
            <a:ext cx="37347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Créez un dossier appelé learn_git.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Cd (changer de répertoire) dans le dossier learn_git.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Créez un fichier nommé third.txt.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Initialisez un référentiel git vide.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Ajoutez third.txt à la zone de préparation.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Validez avec le message "ajout de third.txt".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Vérifiez votre commit avec git log.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Créez un autre fichier appelé </a:t>
            </a: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fourth</a:t>
            </a: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.txt.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Ajoutez fourth.txt à la zone de préparation.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3780050" y="783700"/>
            <a:ext cx="30714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Validez avec le message "ajout de fourth.txt"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Supprimez le fichier third.txt.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Ajoutez cette modification à la zone de préparation. (En utilisant la commande "git add . "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Validez avec le message "removing third.txt".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Vérifiez vos commits en utilisant git log.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0"/>
            </a:pPr>
            <a:r>
              <a:rPr lang="fr" sz="1350">
                <a:latin typeface="Montserrat"/>
                <a:ea typeface="Montserrat"/>
                <a:cs typeface="Montserrat"/>
                <a:sym typeface="Montserrat"/>
              </a:rPr>
              <a:t>Changez vos paramètres globaux en core.pager=cat .</a:t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851450" y="1152625"/>
            <a:ext cx="22083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6"/>
            </a:pPr>
            <a:r>
              <a:rPr lang="fr" sz="13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Écrivez la commande appropriée pour répertorier toutes les configurations globales pour git sur votre machine.</a:t>
            </a:r>
            <a:endParaRPr sz="135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Montserrat"/>
              <a:buAutoNum type="arabicPeriod" startAt="16"/>
            </a:pPr>
            <a:r>
              <a:rPr lang="fr" sz="135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Vous pouvez taper git config --global pour savoir comment procéder.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03300" y="4115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Créez un dossier appelé learn_git.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cd Desktop →  changer le répertoire courant vers c/Users/Chaima-PC/Desktop.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mkdir learn_git → créer un dossier nommé learn_git.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50" y="2232275"/>
            <a:ext cx="6987600" cy="2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03300" y="4115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2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Cd (changer de répertoire) dans le dossier learn_git.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cd learn_git →  changer le répertoire courant vers c/Users/Chaima-PC/Desktop/learn_git.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pwd  → pour afficher le répertoire courant.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00" y="2470125"/>
            <a:ext cx="6426050" cy="18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3300" y="4115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3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Créez un fichier nommé third.txt.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touch third.txt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Pour créer un fichier nommé 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third.txt. 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50" y="2357475"/>
            <a:ext cx="5986300" cy="1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03300" y="4115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4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Initialisez un référentiel git vide.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init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pour initialiser un référentiel git vide.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75" y="2135500"/>
            <a:ext cx="7246800" cy="1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5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Ajoutez third.txt à la zone de préparation.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add third.txt → Ajouter le fichier “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third.txt”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au “Staging Area”.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2321400"/>
            <a:ext cx="8411825" cy="1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03300" y="4115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 startAt="6"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Validez avec le message "ajout de third.txt".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commit -m “adding third.txt” → est utilisée pour 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enregistrer</a:t>
            </a: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les modifications dans le référentiel local.</a:t>
            </a:r>
            <a:endParaRPr b="0"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 status → </a:t>
            </a:r>
            <a:r>
              <a:rPr b="0" lang="fr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 utilisée pour afficher l'état actuel du référentiel local.</a:t>
            </a:r>
            <a:endParaRPr b="0"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125" y="2032650"/>
            <a:ext cx="5999475" cy="2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