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16" y="1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B43A8B8-3C62-4E87-A8CC-C298863CA740}" type="datetimeFigureOut">
              <a:rPr lang="fr-FR" smtClean="0"/>
              <a:t>07/08/2022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5520E8B-1E1F-4F15-A87D-F889125BF3A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43A8B8-3C62-4E87-A8CC-C298863CA740}" type="datetimeFigureOut">
              <a:rPr lang="fr-FR" smtClean="0"/>
              <a:t>07/08/2022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520E8B-1E1F-4F15-A87D-F889125BF3A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43A8B8-3C62-4E87-A8CC-C298863CA740}" type="datetimeFigureOut">
              <a:rPr lang="fr-FR" smtClean="0"/>
              <a:t>07/08/2022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520E8B-1E1F-4F15-A87D-F889125BF3A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43A8B8-3C62-4E87-A8CC-C298863CA740}" type="datetimeFigureOut">
              <a:rPr lang="fr-FR" smtClean="0"/>
              <a:t>07/08/2022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520E8B-1E1F-4F15-A87D-F889125BF3A5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43A8B8-3C62-4E87-A8CC-C298863CA740}" type="datetimeFigureOut">
              <a:rPr lang="fr-FR" smtClean="0"/>
              <a:t>07/08/2022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520E8B-1E1F-4F15-A87D-F889125BF3A5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43A8B8-3C62-4E87-A8CC-C298863CA740}" type="datetimeFigureOut">
              <a:rPr lang="fr-FR" smtClean="0"/>
              <a:t>07/08/2022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520E8B-1E1F-4F15-A87D-F889125BF3A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43A8B8-3C62-4E87-A8CC-C298863CA740}" type="datetimeFigureOut">
              <a:rPr lang="fr-FR" smtClean="0"/>
              <a:t>07/08/2022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520E8B-1E1F-4F15-A87D-F889125BF3A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43A8B8-3C62-4E87-A8CC-C298863CA740}" type="datetimeFigureOut">
              <a:rPr lang="fr-FR" smtClean="0"/>
              <a:t>07/08/2022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520E8B-1E1F-4F15-A87D-F889125BF3A5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43A8B8-3C62-4E87-A8CC-C298863CA740}" type="datetimeFigureOut">
              <a:rPr lang="fr-FR" smtClean="0"/>
              <a:t>07/08/2022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520E8B-1E1F-4F15-A87D-F889125BF3A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B43A8B8-3C62-4E87-A8CC-C298863CA740}" type="datetimeFigureOut">
              <a:rPr lang="fr-FR" smtClean="0"/>
              <a:t>07/08/2022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520E8B-1E1F-4F15-A87D-F889125BF3A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B43A8B8-3C62-4E87-A8CC-C298863CA740}" type="datetimeFigureOut">
              <a:rPr lang="fr-FR" smtClean="0"/>
              <a:t>07/08/2022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5520E8B-1E1F-4F15-A87D-F889125BF3A5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B43A8B8-3C62-4E87-A8CC-C298863CA740}" type="datetimeFigureOut">
              <a:rPr lang="fr-FR" smtClean="0"/>
              <a:t>07/08/2022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5520E8B-1E1F-4F15-A87D-F889125BF3A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gomycode.co/checkpoints/fb0a4646-97b3-4f91-9856-094a37814ffd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642910" y="500042"/>
            <a:ext cx="7772400" cy="1828800"/>
          </a:xfrm>
        </p:spPr>
        <p:txBody>
          <a:bodyPr>
            <a:noAutofit/>
          </a:bodyPr>
          <a:lstStyle/>
          <a:p>
            <a:pPr algn="ctr"/>
            <a:r>
              <a:rPr lang="fr-FR" sz="6000" dirty="0" smtClean="0">
                <a:hlinkClick r:id="rId2"/>
              </a:rPr>
              <a:t>Web Fundamentals Project</a:t>
            </a:r>
            <a:endParaRPr lang="fr-FR" sz="6000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idx="1"/>
          </p:nvPr>
        </p:nvSpPr>
        <p:spPr>
          <a:xfrm>
            <a:off x="3922712" y="2931712"/>
            <a:ext cx="5078443" cy="2354676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i="1" dirty="0" smtClean="0"/>
              <a:t>How does the web work</a:t>
            </a:r>
            <a:r>
              <a:rPr lang="en-US" dirty="0" smtClean="0"/>
              <a:t>?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/>
              <a:t>What </a:t>
            </a:r>
            <a:r>
              <a:rPr lang="en-US" dirty="0" smtClean="0"/>
              <a:t>do you need</a:t>
            </a:r>
            <a:r>
              <a:rPr lang="en-US" i="1" dirty="0" smtClean="0"/>
              <a:t> to be a web developer?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Why did you choose to learn web development?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1900" dirty="0" smtClean="0"/>
              <a:t>The web browser connects to the web server and sends an HTTP request (via the protocol stack) for the desired web page. </a:t>
            </a:r>
          </a:p>
          <a:p>
            <a:pPr>
              <a:lnSpc>
                <a:spcPct val="200000"/>
              </a:lnSpc>
            </a:pPr>
            <a:r>
              <a:rPr lang="en-US" sz="1900" dirty="0" smtClean="0"/>
              <a:t>The web server receives the request and checks for the desired page. </a:t>
            </a:r>
          </a:p>
          <a:p>
            <a:pPr>
              <a:lnSpc>
                <a:spcPct val="200000"/>
              </a:lnSpc>
            </a:pPr>
            <a:r>
              <a:rPr lang="en-US" sz="1900" dirty="0" smtClean="0"/>
              <a:t>If the page exists, the web server sends it.</a:t>
            </a:r>
          </a:p>
          <a:p>
            <a:pPr>
              <a:lnSpc>
                <a:spcPct val="200000"/>
              </a:lnSpc>
            </a:pPr>
            <a:r>
              <a:rPr lang="en-US" sz="1900" dirty="0" smtClean="0"/>
              <a:t> If the server cannot find the requested page, it will send an HTTP 404 error message</a:t>
            </a:r>
            <a:r>
              <a:rPr lang="en-US" sz="1900" dirty="0" smtClean="0"/>
              <a:t>.</a:t>
            </a:r>
            <a:endParaRPr lang="fr-FR" sz="1900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How does the web </a:t>
            </a:r>
            <a:r>
              <a:rPr lang="en-US" i="1" dirty="0" smtClean="0"/>
              <a:t>work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220000"/>
              </a:lnSpc>
            </a:pPr>
            <a:r>
              <a:rPr lang="fr-FR" dirty="0" smtClean="0"/>
              <a:t>Front-end </a:t>
            </a:r>
            <a:r>
              <a:rPr lang="fr-FR" dirty="0" err="1" smtClean="0"/>
              <a:t>Languages</a:t>
            </a:r>
            <a:r>
              <a:rPr lang="fr-FR" dirty="0" smtClean="0"/>
              <a:t> and </a:t>
            </a:r>
            <a:r>
              <a:rPr lang="fr-FR" dirty="0" err="1" smtClean="0"/>
              <a:t>Frameworks</a:t>
            </a:r>
            <a:r>
              <a:rPr lang="fr-FR" dirty="0" smtClean="0"/>
              <a:t>. HTML and CSS. </a:t>
            </a:r>
            <a:r>
              <a:rPr lang="fr-FR" dirty="0" err="1" smtClean="0"/>
              <a:t>React</a:t>
            </a:r>
            <a:r>
              <a:rPr lang="fr-FR" dirty="0" smtClean="0"/>
              <a:t> </a:t>
            </a:r>
            <a:r>
              <a:rPr lang="fr-FR" dirty="0" err="1" smtClean="0"/>
              <a:t>js</a:t>
            </a:r>
            <a:r>
              <a:rPr lang="fr-FR" dirty="0" smtClean="0"/>
              <a:t> Vue </a:t>
            </a:r>
            <a:r>
              <a:rPr lang="fr-FR" dirty="0" err="1" smtClean="0"/>
              <a:t>js</a:t>
            </a:r>
            <a:r>
              <a:rPr lang="fr-FR" dirty="0" smtClean="0"/>
              <a:t>, </a:t>
            </a:r>
            <a:r>
              <a:rPr lang="fr-FR" dirty="0" err="1" smtClean="0"/>
              <a:t>Angular</a:t>
            </a:r>
            <a:r>
              <a:rPr lang="fr-FR" dirty="0" smtClean="0"/>
              <a:t> .</a:t>
            </a:r>
            <a:endParaRPr lang="fr-FR" dirty="0" smtClean="0"/>
          </a:p>
          <a:p>
            <a:pPr>
              <a:lnSpc>
                <a:spcPct val="220000"/>
              </a:lnSpc>
            </a:pPr>
            <a:r>
              <a:rPr lang="fr-FR" dirty="0" err="1" smtClean="0"/>
              <a:t>Backend</a:t>
            </a:r>
            <a:r>
              <a:rPr lang="fr-FR" dirty="0" smtClean="0"/>
              <a:t> Technologies and </a:t>
            </a:r>
            <a:r>
              <a:rPr lang="fr-FR" dirty="0" err="1" smtClean="0"/>
              <a:t>Frameworks</a:t>
            </a:r>
            <a:r>
              <a:rPr lang="fr-FR" dirty="0" smtClean="0"/>
              <a:t>. JavaScript and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environments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NodeJS</a:t>
            </a:r>
            <a:r>
              <a:rPr lang="fr-FR" dirty="0" smtClean="0"/>
              <a:t> ,ASPE </a:t>
            </a:r>
            <a:r>
              <a:rPr lang="fr-FR" dirty="0" err="1" smtClean="0"/>
              <a:t>DotNet</a:t>
            </a:r>
            <a:r>
              <a:rPr lang="fr-FR" dirty="0" smtClean="0"/>
              <a:t> </a:t>
            </a:r>
            <a:r>
              <a:rPr lang="fr-FR" dirty="0" smtClean="0"/>
              <a:t>and </a:t>
            </a:r>
            <a:r>
              <a:rPr lang="fr-FR" dirty="0" err="1" smtClean="0"/>
              <a:t>ExpressJS</a:t>
            </a:r>
            <a:r>
              <a:rPr lang="fr-FR" dirty="0" smtClean="0"/>
              <a:t>. </a:t>
            </a:r>
            <a:r>
              <a:rPr lang="fr-FR" dirty="0" smtClean="0"/>
              <a:t>...</a:t>
            </a: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What </a:t>
            </a:r>
            <a:r>
              <a:rPr lang="en-US" dirty="0" smtClean="0"/>
              <a:t>do you need</a:t>
            </a:r>
            <a:r>
              <a:rPr lang="en-US" i="1" dirty="0" smtClean="0"/>
              <a:t> to be a web developer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28596" y="1714488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r-FR" dirty="0" smtClean="0"/>
              <a:t>Data base </a:t>
            </a:r>
            <a:r>
              <a:rPr lang="fr-FR" dirty="0" smtClean="0"/>
              <a:t>Management Systems. </a:t>
            </a:r>
            <a:r>
              <a:rPr lang="fr-FR" dirty="0" err="1" smtClean="0"/>
              <a:t>mongoDB</a:t>
            </a:r>
            <a:r>
              <a:rPr lang="fr-FR" dirty="0" smtClean="0"/>
              <a:t>, Apache </a:t>
            </a:r>
            <a:r>
              <a:rPr lang="fr-FR" dirty="0" err="1" smtClean="0"/>
              <a:t>cassandra</a:t>
            </a:r>
            <a:r>
              <a:rPr lang="fr-FR" dirty="0" smtClean="0"/>
              <a:t> , Redis</a:t>
            </a:r>
            <a:r>
              <a:rPr lang="fr-FR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Version </a:t>
            </a:r>
            <a:r>
              <a:rPr lang="fr-FR" dirty="0" smtClean="0"/>
              <a:t>Control. ...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Web </a:t>
            </a:r>
            <a:r>
              <a:rPr lang="fr-FR" dirty="0" err="1" smtClean="0"/>
              <a:t>Hosting</a:t>
            </a:r>
            <a:r>
              <a:rPr lang="fr-FR" dirty="0" smtClean="0"/>
              <a:t> </a:t>
            </a:r>
            <a:r>
              <a:rPr lang="fr-FR" dirty="0" err="1" smtClean="0"/>
              <a:t>Platforms</a:t>
            </a:r>
            <a:r>
              <a:rPr lang="fr-FR" dirty="0" smtClean="0"/>
              <a:t>. ...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Soft </a:t>
            </a:r>
            <a:r>
              <a:rPr lang="fr-FR" dirty="0" err="1" smtClean="0"/>
              <a:t>Skills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What </a:t>
            </a:r>
            <a:r>
              <a:rPr lang="en-US" dirty="0" smtClean="0"/>
              <a:t>do you need</a:t>
            </a:r>
            <a:r>
              <a:rPr lang="en-US" i="1" dirty="0" smtClean="0"/>
              <a:t> to be a web developer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Small Business Web Development Builds Credibility. ...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 Website Helps Establish Brand Identity. ...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Boost Brand Recognition with A Business Website. ...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did you choose to learn web development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00034" y="1785926"/>
            <a:ext cx="8229600" cy="4525963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Use A Website to Build Connections with Customers. ...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Small Business Web Development Drives Sales. ...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You Need a Website for Digital Marketing. ...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Drive Organic Traffic with A Website.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did you choose to learn web development</a:t>
            </a:r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282</TotalTime>
  <Words>218</Words>
  <Application>Microsoft Office PowerPoint</Application>
  <PresentationFormat>Affichage à l'écran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Rotonde</vt:lpstr>
      <vt:lpstr>Web Fundamentals Project</vt:lpstr>
      <vt:lpstr>How does the web work</vt:lpstr>
      <vt:lpstr>What do you need to be a web developer</vt:lpstr>
      <vt:lpstr>What do you need to be a web developer</vt:lpstr>
      <vt:lpstr>Why did you choose to learn web development</vt:lpstr>
      <vt:lpstr>Why did you choose to learn web development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Acer</dc:creator>
  <cp:lastModifiedBy>Acer</cp:lastModifiedBy>
  <cp:revision>16</cp:revision>
  <dcterms:created xsi:type="dcterms:W3CDTF">2022-08-07T17:45:40Z</dcterms:created>
  <dcterms:modified xsi:type="dcterms:W3CDTF">2022-08-07T22:28:36Z</dcterms:modified>
</cp:coreProperties>
</file>