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75669"/>
        </a:solidFill>
        <a:effectLst/>
        <a:uFill>
          <a:solidFill>
            <a:srgbClr val="475669"/>
          </a:solidFill>
        </a:uFill>
        <a:latin typeface="+mn-lt"/>
        <a:ea typeface="+mn-ea"/>
        <a:cs typeface="+mn-cs"/>
        <a:sym typeface="Calibri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75669"/>
        </a:solidFill>
        <a:effectLst/>
        <a:uFill>
          <a:solidFill>
            <a:srgbClr val="475669"/>
          </a:solidFill>
        </a:uFill>
        <a:latin typeface="+mn-lt"/>
        <a:ea typeface="+mn-ea"/>
        <a:cs typeface="+mn-cs"/>
        <a:sym typeface="Calibri"/>
      </a:defRPr>
    </a:lvl2pPr>
    <a:lvl3pPr marL="0" marR="0" indent="1828434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75669"/>
        </a:solidFill>
        <a:effectLst/>
        <a:uFill>
          <a:solidFill>
            <a:srgbClr val="475669"/>
          </a:solidFill>
        </a:uFill>
        <a:latin typeface="+mn-lt"/>
        <a:ea typeface="+mn-ea"/>
        <a:cs typeface="+mn-cs"/>
        <a:sym typeface="Calibri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75669"/>
        </a:solidFill>
        <a:effectLst/>
        <a:uFill>
          <a:solidFill>
            <a:srgbClr val="475669"/>
          </a:solidFill>
        </a:uFill>
        <a:latin typeface="+mn-lt"/>
        <a:ea typeface="+mn-ea"/>
        <a:cs typeface="+mn-cs"/>
        <a:sym typeface="Calibri"/>
      </a:defRPr>
    </a:lvl4pPr>
    <a:lvl5pPr marL="0" marR="0" indent="3656868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75669"/>
        </a:solidFill>
        <a:effectLst/>
        <a:uFill>
          <a:solidFill>
            <a:srgbClr val="475669"/>
          </a:solidFill>
        </a:uFill>
        <a:latin typeface="+mn-lt"/>
        <a:ea typeface="+mn-ea"/>
        <a:cs typeface="+mn-cs"/>
        <a:sym typeface="Calibri"/>
      </a:defRPr>
    </a:lvl5pPr>
    <a:lvl6pPr marL="0" marR="0" indent="4571085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75669"/>
        </a:solidFill>
        <a:effectLst/>
        <a:uFill>
          <a:solidFill>
            <a:srgbClr val="475669"/>
          </a:solidFill>
        </a:uFill>
        <a:latin typeface="+mn-lt"/>
        <a:ea typeface="+mn-ea"/>
        <a:cs typeface="+mn-cs"/>
        <a:sym typeface="Calibri"/>
      </a:defRPr>
    </a:lvl6pPr>
    <a:lvl7pPr marL="0" marR="0" indent="5485302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75669"/>
        </a:solidFill>
        <a:effectLst/>
        <a:uFill>
          <a:solidFill>
            <a:srgbClr val="475669"/>
          </a:solidFill>
        </a:uFill>
        <a:latin typeface="+mn-lt"/>
        <a:ea typeface="+mn-ea"/>
        <a:cs typeface="+mn-cs"/>
        <a:sym typeface="Calibri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75669"/>
        </a:solidFill>
        <a:effectLst/>
        <a:uFill>
          <a:solidFill>
            <a:srgbClr val="475669"/>
          </a:solidFill>
        </a:uFill>
        <a:latin typeface="+mn-lt"/>
        <a:ea typeface="+mn-ea"/>
        <a:cs typeface="+mn-cs"/>
        <a:sym typeface="Calibri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75669"/>
        </a:solidFill>
        <a:effectLst/>
        <a:uFill>
          <a:solidFill>
            <a:srgbClr val="475669"/>
          </a:solidFill>
        </a:uFill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n" i="on">
        <a:font>
          <a:latin typeface="Helvetica"/>
          <a:ea typeface="Helvetica"/>
          <a:cs typeface="Helvetica"/>
        </a:font>
        <a:srgbClr val="47566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EDB"/>
          </a:solidFill>
        </a:fill>
      </a:tcStyle>
    </a:wholeTbl>
    <a:band2H>
      <a:tcTxStyle b="def" i="def"/>
      <a:tcStyle>
        <a:tcBdr/>
        <a:fill>
          <a:solidFill>
            <a:srgbClr val="ECEFEE"/>
          </a:solidFill>
        </a:fill>
      </a:tcStyle>
    </a:band2H>
    <a:firstCol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D9C92"/>
          </a:solidFill>
        </a:fill>
      </a:tcStyle>
    </a:firstCol>
    <a:la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D9C92"/>
          </a:solidFill>
        </a:fill>
      </a:tcStyle>
    </a:lastRow>
    <a:firstRow>
      <a:tcTxStyle b="on" i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D9C92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8" name="Shape 5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- 0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"/>
          <p:cNvSpPr/>
          <p:nvPr>
            <p:ph type="pic" idx="13"/>
          </p:nvPr>
        </p:nvSpPr>
        <p:spPr>
          <a:xfrm>
            <a:off x="-3175" y="0"/>
            <a:ext cx="24384000" cy="137160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97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98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9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0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108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09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0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1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119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20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1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2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130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31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2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3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141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42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4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152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53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4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5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Image"/>
          <p:cNvSpPr/>
          <p:nvPr>
            <p:ph type="pic" sz="quarter" idx="13"/>
          </p:nvPr>
        </p:nvSpPr>
        <p:spPr>
          <a:xfrm>
            <a:off x="14695064" y="7928501"/>
            <a:ext cx="5471533" cy="3077738"/>
          </a:xfrm>
          <a:prstGeom prst="rect">
            <a:avLst/>
          </a:prstGeom>
          <a:ln w="3175">
            <a:solidFill>
              <a:srgbClr val="475669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163" name="Image"/>
          <p:cNvSpPr/>
          <p:nvPr>
            <p:ph type="pic" sz="quarter" idx="14"/>
          </p:nvPr>
        </p:nvSpPr>
        <p:spPr>
          <a:xfrm>
            <a:off x="14695064" y="4424571"/>
            <a:ext cx="5471533" cy="3077738"/>
          </a:xfrm>
          <a:prstGeom prst="rect">
            <a:avLst/>
          </a:prstGeom>
          <a:ln w="3175">
            <a:solidFill>
              <a:srgbClr val="475669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164" name="Image"/>
          <p:cNvSpPr/>
          <p:nvPr>
            <p:ph type="pic" sz="quarter" idx="15"/>
          </p:nvPr>
        </p:nvSpPr>
        <p:spPr>
          <a:xfrm>
            <a:off x="4235220" y="7928501"/>
            <a:ext cx="5471533" cy="3077738"/>
          </a:xfrm>
          <a:prstGeom prst="rect">
            <a:avLst/>
          </a:prstGeom>
          <a:ln w="9525">
            <a:solidFill>
              <a:srgbClr val="292929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165" name="Image"/>
          <p:cNvSpPr/>
          <p:nvPr>
            <p:ph type="pic" sz="quarter" idx="16"/>
          </p:nvPr>
        </p:nvSpPr>
        <p:spPr>
          <a:xfrm>
            <a:off x="4235220" y="4424572"/>
            <a:ext cx="5471533" cy="3077738"/>
          </a:xfrm>
          <a:prstGeom prst="rect">
            <a:avLst/>
          </a:prstGeom>
          <a:ln w="3175">
            <a:solidFill>
              <a:srgbClr val="475669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166" name="Image"/>
          <p:cNvSpPr/>
          <p:nvPr>
            <p:ph type="pic" sz="half" idx="17"/>
          </p:nvPr>
        </p:nvSpPr>
        <p:spPr>
          <a:xfrm>
            <a:off x="6392362" y="4424572"/>
            <a:ext cx="11617094" cy="6534616"/>
          </a:xfrm>
          <a:prstGeom prst="rect">
            <a:avLst/>
          </a:prstGeom>
          <a:ln w="3175">
            <a:solidFill>
              <a:srgbClr val="475669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16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Image"/>
          <p:cNvSpPr/>
          <p:nvPr>
            <p:ph type="pic" sz="quarter" idx="13"/>
          </p:nvPr>
        </p:nvSpPr>
        <p:spPr>
          <a:xfrm>
            <a:off x="338137" y="4614860"/>
            <a:ext cx="6350001" cy="3571876"/>
          </a:xfrm>
          <a:prstGeom prst="rect">
            <a:avLst/>
          </a:prstGeom>
          <a:ln w="3175">
            <a:solidFill>
              <a:srgbClr val="292929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175" name="Image"/>
          <p:cNvSpPr/>
          <p:nvPr>
            <p:ph type="pic" sz="quarter" idx="14"/>
          </p:nvPr>
        </p:nvSpPr>
        <p:spPr>
          <a:xfrm>
            <a:off x="11714162" y="4614860"/>
            <a:ext cx="6350001" cy="3571876"/>
          </a:xfrm>
          <a:prstGeom prst="rect">
            <a:avLst/>
          </a:prstGeom>
          <a:ln w="3175">
            <a:solidFill>
              <a:srgbClr val="292929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1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Image"/>
          <p:cNvSpPr/>
          <p:nvPr>
            <p:ph type="pic" sz="quarter" idx="13"/>
          </p:nvPr>
        </p:nvSpPr>
        <p:spPr>
          <a:xfrm>
            <a:off x="15528402" y="5057085"/>
            <a:ext cx="7112595" cy="4000835"/>
          </a:xfrm>
          <a:prstGeom prst="rect">
            <a:avLst/>
          </a:prstGeom>
          <a:ln w="9525">
            <a:solidFill>
              <a:srgbClr val="292929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184" name="Image"/>
          <p:cNvSpPr/>
          <p:nvPr>
            <p:ph type="pic" sz="quarter" idx="14"/>
          </p:nvPr>
        </p:nvSpPr>
        <p:spPr>
          <a:xfrm>
            <a:off x="10889903" y="5057085"/>
            <a:ext cx="7112595" cy="4000835"/>
          </a:xfrm>
          <a:prstGeom prst="rect">
            <a:avLst/>
          </a:prstGeom>
          <a:ln w="9525">
            <a:solidFill>
              <a:srgbClr val="292929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185" name="Image"/>
          <p:cNvSpPr/>
          <p:nvPr>
            <p:ph type="pic" sz="quarter" idx="15"/>
          </p:nvPr>
        </p:nvSpPr>
        <p:spPr>
          <a:xfrm>
            <a:off x="6251401" y="5057085"/>
            <a:ext cx="7112595" cy="4000835"/>
          </a:xfrm>
          <a:prstGeom prst="rect">
            <a:avLst/>
          </a:prstGeom>
          <a:ln w="9525">
            <a:solidFill>
              <a:srgbClr val="292929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186" name="Image"/>
          <p:cNvSpPr/>
          <p:nvPr>
            <p:ph type="pic" sz="quarter" idx="16"/>
          </p:nvPr>
        </p:nvSpPr>
        <p:spPr>
          <a:xfrm>
            <a:off x="1612899" y="5057085"/>
            <a:ext cx="7112594" cy="4000835"/>
          </a:xfrm>
          <a:prstGeom prst="rect">
            <a:avLst/>
          </a:prstGeom>
          <a:ln w="9525">
            <a:solidFill>
              <a:srgbClr val="292929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18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mage"/>
          <p:cNvSpPr/>
          <p:nvPr>
            <p:ph type="pic" sz="quarter" idx="13"/>
          </p:nvPr>
        </p:nvSpPr>
        <p:spPr>
          <a:xfrm>
            <a:off x="41275" y="4040187"/>
            <a:ext cx="7721600" cy="4343401"/>
          </a:xfrm>
          <a:prstGeom prst="rect">
            <a:avLst/>
          </a:prstGeom>
          <a:ln w="9525">
            <a:solidFill>
              <a:srgbClr val="292929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1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- 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"/>
          <p:cNvSpPr/>
          <p:nvPr>
            <p:ph type="pic" idx="13"/>
          </p:nvPr>
        </p:nvSpPr>
        <p:spPr>
          <a:xfrm>
            <a:off x="-6965950" y="254000"/>
            <a:ext cx="24384000" cy="13716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Image"/>
          <p:cNvSpPr/>
          <p:nvPr>
            <p:ph type="pic" sz="quarter" idx="13"/>
          </p:nvPr>
        </p:nvSpPr>
        <p:spPr>
          <a:xfrm>
            <a:off x="16536443" y="4172844"/>
            <a:ext cx="8022662" cy="451274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3" name="Image"/>
          <p:cNvSpPr/>
          <p:nvPr>
            <p:ph type="pic" sz="quarter" idx="14"/>
          </p:nvPr>
        </p:nvSpPr>
        <p:spPr>
          <a:xfrm>
            <a:off x="12554818" y="7831061"/>
            <a:ext cx="6794067" cy="382166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4" name="Image"/>
          <p:cNvSpPr/>
          <p:nvPr>
            <p:ph type="pic" sz="quarter" idx="15"/>
          </p:nvPr>
        </p:nvSpPr>
        <p:spPr>
          <a:xfrm>
            <a:off x="11306914" y="5157661"/>
            <a:ext cx="4453202" cy="250492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5" name="Image"/>
          <p:cNvSpPr/>
          <p:nvPr>
            <p:ph type="pic" sz="quarter" idx="16"/>
          </p:nvPr>
        </p:nvSpPr>
        <p:spPr>
          <a:xfrm>
            <a:off x="8459529" y="8641069"/>
            <a:ext cx="5400787" cy="303794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6" name="Image"/>
          <p:cNvSpPr/>
          <p:nvPr>
            <p:ph type="pic" sz="quarter" idx="17"/>
          </p:nvPr>
        </p:nvSpPr>
        <p:spPr>
          <a:xfrm>
            <a:off x="5018897" y="4345642"/>
            <a:ext cx="6793839" cy="382153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7" name="Image"/>
          <p:cNvSpPr/>
          <p:nvPr>
            <p:ph type="pic" sz="quarter" idx="18"/>
          </p:nvPr>
        </p:nvSpPr>
        <p:spPr>
          <a:xfrm>
            <a:off x="-230939" y="7270027"/>
            <a:ext cx="8345051" cy="469409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216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17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8" name="Image"/>
          <p:cNvSpPr/>
          <p:nvPr>
            <p:ph type="pic" sz="quarter" idx="13"/>
          </p:nvPr>
        </p:nvSpPr>
        <p:spPr>
          <a:xfrm>
            <a:off x="1954878" y="5812297"/>
            <a:ext cx="6193023" cy="34835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19" name="Image"/>
          <p:cNvSpPr/>
          <p:nvPr>
            <p:ph type="pic" sz="quarter" idx="14"/>
          </p:nvPr>
        </p:nvSpPr>
        <p:spPr>
          <a:xfrm>
            <a:off x="6716934" y="5812399"/>
            <a:ext cx="6193023" cy="34835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20" name="Image"/>
          <p:cNvSpPr/>
          <p:nvPr>
            <p:ph type="pic" sz="quarter" idx="15"/>
          </p:nvPr>
        </p:nvSpPr>
        <p:spPr>
          <a:xfrm>
            <a:off x="11478990" y="5812246"/>
            <a:ext cx="6193023" cy="34835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21" name="Image"/>
          <p:cNvSpPr/>
          <p:nvPr>
            <p:ph type="pic" sz="quarter" idx="16"/>
          </p:nvPr>
        </p:nvSpPr>
        <p:spPr>
          <a:xfrm>
            <a:off x="16241047" y="5812348"/>
            <a:ext cx="6193023" cy="34835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2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Image"/>
          <p:cNvSpPr/>
          <p:nvPr>
            <p:ph type="pic" sz="quarter" idx="13"/>
          </p:nvPr>
        </p:nvSpPr>
        <p:spPr>
          <a:xfrm>
            <a:off x="18355561" y="8718772"/>
            <a:ext cx="6193023" cy="34835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30" name="Image"/>
          <p:cNvSpPr/>
          <p:nvPr>
            <p:ph type="pic" sz="quarter" idx="14"/>
          </p:nvPr>
        </p:nvSpPr>
        <p:spPr>
          <a:xfrm>
            <a:off x="13542364" y="8718772"/>
            <a:ext cx="6193022" cy="34835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31" name="Image"/>
          <p:cNvSpPr/>
          <p:nvPr>
            <p:ph type="pic" sz="quarter" idx="15"/>
          </p:nvPr>
        </p:nvSpPr>
        <p:spPr>
          <a:xfrm>
            <a:off x="8657391" y="8718772"/>
            <a:ext cx="6193023" cy="34835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32" name="Image"/>
          <p:cNvSpPr/>
          <p:nvPr>
            <p:ph type="pic" sz="quarter" idx="16"/>
          </p:nvPr>
        </p:nvSpPr>
        <p:spPr>
          <a:xfrm>
            <a:off x="3792402" y="8718746"/>
            <a:ext cx="6193023" cy="34835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33" name="Image"/>
          <p:cNvSpPr/>
          <p:nvPr>
            <p:ph type="pic" sz="quarter" idx="17"/>
          </p:nvPr>
        </p:nvSpPr>
        <p:spPr>
          <a:xfrm>
            <a:off x="-144233" y="6313038"/>
            <a:ext cx="6193023" cy="34835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34" name="Image"/>
          <p:cNvSpPr/>
          <p:nvPr>
            <p:ph type="pic" sz="quarter" idx="18"/>
          </p:nvPr>
        </p:nvSpPr>
        <p:spPr>
          <a:xfrm>
            <a:off x="18386595" y="3948391"/>
            <a:ext cx="6193023" cy="34835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35" name="Image"/>
          <p:cNvSpPr/>
          <p:nvPr>
            <p:ph type="pic" sz="quarter" idx="19"/>
          </p:nvPr>
        </p:nvSpPr>
        <p:spPr>
          <a:xfrm>
            <a:off x="13573397" y="3948390"/>
            <a:ext cx="6193023" cy="34835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36" name="Image"/>
          <p:cNvSpPr/>
          <p:nvPr>
            <p:ph type="pic" sz="quarter" idx="20"/>
          </p:nvPr>
        </p:nvSpPr>
        <p:spPr>
          <a:xfrm>
            <a:off x="8688425" y="3948390"/>
            <a:ext cx="6193023" cy="34835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37" name="Image"/>
          <p:cNvSpPr/>
          <p:nvPr>
            <p:ph type="pic" sz="quarter" idx="21"/>
          </p:nvPr>
        </p:nvSpPr>
        <p:spPr>
          <a:xfrm>
            <a:off x="3823436" y="3948365"/>
            <a:ext cx="6193023" cy="34835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3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Image"/>
          <p:cNvSpPr/>
          <p:nvPr>
            <p:ph type="pic" idx="13"/>
          </p:nvPr>
        </p:nvSpPr>
        <p:spPr>
          <a:xfrm>
            <a:off x="-5843585" y="254000"/>
            <a:ext cx="24383998" cy="13715999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4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254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55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6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5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265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66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7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276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77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8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7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287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88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9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9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298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99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0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30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2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309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310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1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31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0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mage"/>
          <p:cNvSpPr/>
          <p:nvPr>
            <p:ph type="pic" idx="13"/>
          </p:nvPr>
        </p:nvSpPr>
        <p:spPr>
          <a:xfrm>
            <a:off x="6981825" y="0"/>
            <a:ext cx="24384000" cy="13716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3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320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321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2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3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3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331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332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3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33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3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Image"/>
          <p:cNvSpPr/>
          <p:nvPr>
            <p:ph type="pic" idx="13"/>
          </p:nvPr>
        </p:nvSpPr>
        <p:spPr>
          <a:xfrm>
            <a:off x="0" y="4975790"/>
            <a:ext cx="24377650" cy="13712429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42" name="Image"/>
          <p:cNvSpPr/>
          <p:nvPr>
            <p:ph type="pic" sz="quarter" idx="14"/>
          </p:nvPr>
        </p:nvSpPr>
        <p:spPr>
          <a:xfrm>
            <a:off x="6499225" y="6348452"/>
            <a:ext cx="5689601" cy="32004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43" name="Image"/>
          <p:cNvSpPr/>
          <p:nvPr>
            <p:ph type="pic" sz="quarter" idx="15"/>
          </p:nvPr>
        </p:nvSpPr>
        <p:spPr>
          <a:xfrm>
            <a:off x="12191274" y="6348452"/>
            <a:ext cx="5689601" cy="32004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44" name="Image"/>
          <p:cNvSpPr/>
          <p:nvPr>
            <p:ph type="pic" sz="quarter" idx="16"/>
          </p:nvPr>
        </p:nvSpPr>
        <p:spPr>
          <a:xfrm>
            <a:off x="7935119" y="5738852"/>
            <a:ext cx="8509000" cy="478631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3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Image"/>
          <p:cNvSpPr/>
          <p:nvPr>
            <p:ph type="pic" idx="13"/>
          </p:nvPr>
        </p:nvSpPr>
        <p:spPr>
          <a:xfrm>
            <a:off x="0" y="1068585"/>
            <a:ext cx="24377650" cy="13712429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53" name="Image"/>
          <p:cNvSpPr/>
          <p:nvPr>
            <p:ph type="pic" sz="quarter" idx="14"/>
          </p:nvPr>
        </p:nvSpPr>
        <p:spPr>
          <a:xfrm>
            <a:off x="8189383" y="4362450"/>
            <a:ext cx="7890934" cy="443865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5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3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Image"/>
          <p:cNvSpPr/>
          <p:nvPr>
            <p:ph type="pic" idx="13"/>
          </p:nvPr>
        </p:nvSpPr>
        <p:spPr>
          <a:xfrm>
            <a:off x="-3175" y="-3200447"/>
            <a:ext cx="24377651" cy="1371243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62" name="Image"/>
          <p:cNvSpPr/>
          <p:nvPr>
            <p:ph type="pic" sz="quarter" idx="14"/>
          </p:nvPr>
        </p:nvSpPr>
        <p:spPr>
          <a:xfrm>
            <a:off x="2241903" y="1081645"/>
            <a:ext cx="7421644" cy="417467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6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3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371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372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3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37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3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382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383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84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38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3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393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394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5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39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3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404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05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6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0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3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415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16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17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1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0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mage"/>
          <p:cNvSpPr/>
          <p:nvPr>
            <p:ph type="pic" idx="13"/>
          </p:nvPr>
        </p:nvSpPr>
        <p:spPr>
          <a:xfrm>
            <a:off x="-3177" y="-1"/>
            <a:ext cx="24384004" cy="1371600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4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426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27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8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2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4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437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38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9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4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4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448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49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0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5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4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459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60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1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6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4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470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71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72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7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4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481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82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3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8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4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492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93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94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4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4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503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504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5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50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4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514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515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6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51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4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525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526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7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52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Image"/>
          <p:cNvSpPr/>
          <p:nvPr>
            <p:ph type="pic" sz="half" idx="13"/>
          </p:nvPr>
        </p:nvSpPr>
        <p:spPr>
          <a:xfrm>
            <a:off x="567739" y="6228691"/>
            <a:ext cx="11888372" cy="6687209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5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536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537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8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53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5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547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548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9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55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5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558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559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60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56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5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569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570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71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57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5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Image"/>
          <p:cNvSpPr/>
          <p:nvPr>
            <p:ph type="pic" idx="13"/>
          </p:nvPr>
        </p:nvSpPr>
        <p:spPr>
          <a:xfrm>
            <a:off x="-5843587" y="254000"/>
            <a:ext cx="24384001" cy="13716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8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5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588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589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90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59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56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57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8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5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Image"/>
          <p:cNvSpPr/>
          <p:nvPr>
            <p:ph type="pic" idx="13"/>
          </p:nvPr>
        </p:nvSpPr>
        <p:spPr>
          <a:xfrm>
            <a:off x="-3177" y="-1"/>
            <a:ext cx="24384004" cy="1371600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75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76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7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86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87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8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3" name="www.companyname.com…"/>
          <p:cNvSpPr/>
          <p:nvPr/>
        </p:nvSpPr>
        <p:spPr>
          <a:xfrm>
            <a:off x="13559099" y="12646876"/>
            <a:ext cx="8807513" cy="85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04" tIns="91404" rIns="91404" bIns="91404">
            <a:spAutoFit/>
          </a:bodyPr>
          <a:lstStyle/>
          <a:p>
            <a:pPr algn="r"/>
            <a:r>
              <a:rPr sz="2400">
                <a:solidFill>
                  <a:srgbClr val="828F90"/>
                </a:solidFill>
                <a:uFill>
                  <a:solidFill>
                    <a:srgbClr val="828F90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www.companyname.com</a:t>
            </a:r>
            <a:endParaRPr sz="2400">
              <a:solidFill>
                <a:srgbClr val="828F90"/>
              </a:solidFill>
              <a:uFill>
                <a:solidFill>
                  <a:srgbClr val="828F90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r"/>
            <a:r>
              <a:rPr sz="2000">
                <a:latin typeface="Helvetica"/>
                <a:ea typeface="Helvetica"/>
                <a:cs typeface="Helvetica"/>
                <a:sym typeface="Helvetica"/>
              </a:rPr>
              <a:t>© 2017 Perfect PowerPoint Multipurpose Template All Rights Reserved. </a:t>
            </a:r>
          </a:p>
        </p:txBody>
      </p:sp>
      <p:sp>
        <p:nvSpPr>
          <p:cNvPr id="4" name="Cercle"/>
          <p:cNvSpPr/>
          <p:nvPr/>
        </p:nvSpPr>
        <p:spPr>
          <a:xfrm>
            <a:off x="22767712" y="12598240"/>
            <a:ext cx="959011" cy="959011"/>
          </a:xfrm>
          <a:prstGeom prst="ellipse">
            <a:avLst/>
          </a:prstGeom>
          <a:ln w="57150" cap="sq">
            <a:solidFill>
              <a:srgbClr val="7D9C9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5" name="Ligne"/>
          <p:cNvSpPr/>
          <p:nvPr/>
        </p:nvSpPr>
        <p:spPr>
          <a:xfrm>
            <a:off x="22366611" y="12708441"/>
            <a:ext cx="1" cy="738610"/>
          </a:xfrm>
          <a:prstGeom prst="line">
            <a:avLst/>
          </a:prstGeom>
          <a:ln w="28575">
            <a:solidFill>
              <a:srgbClr val="475669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" name="Numéro de diapositive"/>
          <p:cNvSpPr txBox="1"/>
          <p:nvPr>
            <p:ph type="sldNum" sz="quarter" idx="2"/>
          </p:nvPr>
        </p:nvSpPr>
        <p:spPr>
          <a:xfrm>
            <a:off x="22951696" y="12770005"/>
            <a:ext cx="591045" cy="614609"/>
          </a:xfrm>
          <a:prstGeom prst="rect">
            <a:avLst/>
          </a:prstGeom>
          <a:ln w="12700">
            <a:miter lim="400000"/>
          </a:ln>
        </p:spPr>
        <p:txBody>
          <a:bodyPr wrap="none" lIns="91404" tIns="91404" rIns="91404" bIns="91404">
            <a:spAutoFit/>
          </a:bodyPr>
          <a:lstStyle>
            <a:lvl1pPr algn="ctr"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Texte du titre"/>
          <p:cNvSpPr txBox="1"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Texte du titre</a:t>
            </a:r>
          </a:p>
        </p:txBody>
      </p:sp>
      <p:sp>
        <p:nvSpPr>
          <p:cNvPr id="8" name="Texte niveau 1…"/>
          <p:cNvSpPr txBox="1"/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</p:sldLayoutIdLst>
  <p:transition xmlns:p14="http://schemas.microsoft.com/office/powerpoint/2010/main" spd="med" advClick="1"/>
  <p:txStyles>
    <p:titleStyle>
      <a:lvl1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475669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475669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475669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475669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475669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475669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475669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475669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l" defTabSz="182834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475669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457085" marR="0" indent="-457085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500" u="none">
          <a:solidFill>
            <a:srgbClr val="475669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Calibri"/>
        </a:defRPr>
      </a:lvl1pPr>
      <a:lvl2pPr marL="1449058" marR="0" indent="-534887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500" u="none">
          <a:solidFill>
            <a:srgbClr val="475669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Calibri"/>
        </a:defRPr>
      </a:lvl2pPr>
      <a:lvl3pPr marL="2472951" marR="0" indent="-644608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500" u="none">
          <a:solidFill>
            <a:srgbClr val="475669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Calibri"/>
        </a:defRPr>
      </a:lvl3pPr>
      <a:lvl4pPr marL="3460792" marR="0" indent="-718278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500" u="none">
          <a:solidFill>
            <a:srgbClr val="475669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Calibri"/>
        </a:defRPr>
      </a:lvl4pPr>
      <a:lvl5pPr marL="4374962" marR="0" indent="-718278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500" u="none">
          <a:solidFill>
            <a:srgbClr val="475669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Calibri"/>
        </a:defRPr>
      </a:lvl5pPr>
      <a:lvl6pPr marL="5289135" marR="0" indent="-718278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500" u="none">
          <a:solidFill>
            <a:srgbClr val="475669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Calibri"/>
        </a:defRPr>
      </a:lvl6pPr>
      <a:lvl7pPr marL="6203306" marR="0" indent="-718278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500" u="none">
          <a:solidFill>
            <a:srgbClr val="475669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Calibri"/>
        </a:defRPr>
      </a:lvl7pPr>
      <a:lvl8pPr marL="7117477" marR="0" indent="-718278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500" u="none">
          <a:solidFill>
            <a:srgbClr val="475669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Calibri"/>
        </a:defRPr>
      </a:lvl8pPr>
      <a:lvl9pPr marL="8031648" marR="0" indent="-718277" algn="l" defTabSz="182834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500" u="none">
          <a:solidFill>
            <a:srgbClr val="475669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0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0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0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0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0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0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0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0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>
            <a:solidFill>
              <a:srgbClr val="475669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1"/>
          <p:cNvSpPr txBox="1"/>
          <p:nvPr>
            <p:ph type="sldNum" sz="quarter" idx="2"/>
          </p:nvPr>
        </p:nvSpPr>
        <p:spPr>
          <a:xfrm>
            <a:off x="22843014" y="12770005"/>
            <a:ext cx="808408" cy="615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1" name="Rectangle"/>
          <p:cNvSpPr/>
          <p:nvPr/>
        </p:nvSpPr>
        <p:spPr>
          <a:xfrm>
            <a:off x="904036" y="1320113"/>
            <a:ext cx="14929381" cy="1477330"/>
          </a:xfrm>
          <a:prstGeom prst="rect">
            <a:avLst/>
          </a:prstGeom>
          <a:solidFill>
            <a:srgbClr val="29292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02" name="LES AMIS DE L’ESCALADE"/>
          <p:cNvSpPr/>
          <p:nvPr/>
        </p:nvSpPr>
        <p:spPr>
          <a:xfrm>
            <a:off x="1017991" y="1327258"/>
            <a:ext cx="17403579" cy="146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LES AMIS DE L’ESCALADE</a:t>
            </a:r>
          </a:p>
        </p:txBody>
      </p:sp>
      <p:grpSp>
        <p:nvGrpSpPr>
          <p:cNvPr id="605" name="Groupe"/>
          <p:cNvGrpSpPr/>
          <p:nvPr/>
        </p:nvGrpSpPr>
        <p:grpSpPr>
          <a:xfrm>
            <a:off x="22395657" y="802481"/>
            <a:ext cx="1145815" cy="1145814"/>
            <a:chOff x="0" y="0"/>
            <a:chExt cx="1145813" cy="1145813"/>
          </a:xfrm>
        </p:grpSpPr>
        <p:sp>
          <p:nvSpPr>
            <p:cNvPr id="603" name="Rectangle aux angles arrondis"/>
            <p:cNvSpPr/>
            <p:nvPr/>
          </p:nvSpPr>
          <p:spPr>
            <a:xfrm>
              <a:off x="0" y="0"/>
              <a:ext cx="1145814" cy="1145814"/>
            </a:xfrm>
            <a:prstGeom prst="roundRect">
              <a:avLst>
                <a:gd name="adj" fmla="val 11084"/>
              </a:avLst>
            </a:prstGeom>
            <a:solidFill>
              <a:srgbClr val="CACAC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</a:p>
          </p:txBody>
        </p:sp>
        <p:sp>
          <p:nvSpPr>
            <p:cNvPr id="604" name="1"/>
            <p:cNvSpPr/>
            <p:nvPr/>
          </p:nvSpPr>
          <p:spPr>
            <a:xfrm>
              <a:off x="393701" y="249741"/>
              <a:ext cx="358413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292929"/>
                  </a:solidFill>
                  <a:uFill>
                    <a:solidFill>
                      <a:srgbClr val="292929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solidFill>
                    <a:srgbClr val="475669"/>
                  </a:solidFill>
                  <a:uFill>
                    <a:solidFill>
                      <a:srgbClr val="475669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solidFill>
                    <a:srgbClr val="292929"/>
                  </a:solidFill>
                  <a:uFill>
                    <a:solidFill>
                      <a:srgbClr val="292929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</a:p>
          </p:txBody>
        </p:sp>
      </p:grpSp>
      <p:pic>
        <p:nvPicPr>
          <p:cNvPr id="606" name="image40.png" descr="image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87297" y="5274187"/>
            <a:ext cx="2608059" cy="524266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14300" dist="177800" dir="2700000">
              <a:srgbClr val="000000">
                <a:alpha val="20000"/>
              </a:srgbClr>
            </a:outerShdw>
          </a:effectLst>
        </p:spPr>
      </p:pic>
      <p:pic>
        <p:nvPicPr>
          <p:cNvPr id="607" name="image41.png" descr="image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77336" y="4250338"/>
            <a:ext cx="3888679" cy="781693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14300" dist="177800" dir="2700000">
              <a:srgbClr val="000000">
                <a:alpha val="20000"/>
              </a:srgbClr>
            </a:outerShdw>
          </a:effectLst>
        </p:spPr>
      </p:pic>
      <p:pic>
        <p:nvPicPr>
          <p:cNvPr id="608" name="image40.png" descr="image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69795" y="5274187"/>
            <a:ext cx="2608059" cy="524266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14300" dist="177800" dir="2700000">
              <a:srgbClr val="000000">
                <a:alpha val="20000"/>
              </a:srgbClr>
            </a:outerShdw>
          </a:effectLst>
        </p:spPr>
      </p:pic>
      <p:pic>
        <p:nvPicPr>
          <p:cNvPr id="609" name="image43.jpg" descr="image43.jpg"/>
          <p:cNvPicPr>
            <a:picLocks noChangeAspect="1"/>
          </p:cNvPicPr>
          <p:nvPr/>
        </p:nvPicPr>
        <p:blipFill>
          <a:blip r:embed="rId4">
            <a:extLst/>
          </a:blip>
          <a:srcRect l="16537" t="0" r="16536" b="0"/>
          <a:stretch>
            <a:fillRect/>
          </a:stretch>
        </p:blipFill>
        <p:spPr>
          <a:xfrm>
            <a:off x="15008275" y="6132341"/>
            <a:ext cx="2159001" cy="320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image1 (1).png" descr="image1 (1).png"/>
          <p:cNvPicPr>
            <a:picLocks noChangeAspect="1"/>
          </p:cNvPicPr>
          <p:nvPr/>
        </p:nvPicPr>
        <p:blipFill>
          <a:blip r:embed="rId5">
            <a:extLst/>
          </a:blip>
          <a:srcRect l="0" t="3039" r="0" b="3039"/>
          <a:stretch>
            <a:fillRect/>
          </a:stretch>
        </p:blipFill>
        <p:spPr>
          <a:xfrm>
            <a:off x="17339519" y="5502361"/>
            <a:ext cx="3179763" cy="4786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11" name="image1.png" descr="image1.png"/>
          <p:cNvPicPr>
            <a:picLocks noChangeAspect="1"/>
          </p:cNvPicPr>
          <p:nvPr/>
        </p:nvPicPr>
        <p:blipFill>
          <a:blip r:embed="rId6">
            <a:extLst/>
          </a:blip>
          <a:srcRect l="0" t="3715" r="0" b="3715"/>
          <a:stretch>
            <a:fillRect/>
          </a:stretch>
        </p:blipFill>
        <p:spPr>
          <a:xfrm>
            <a:off x="20705768" y="6132341"/>
            <a:ext cx="2148115" cy="320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2" name="image1.png" descr="image1.png"/>
          <p:cNvPicPr>
            <a:picLocks noChangeAspect="1"/>
          </p:cNvPicPr>
          <p:nvPr/>
        </p:nvPicPr>
        <p:blipFill>
          <a:blip r:embed="rId6">
            <a:extLst/>
          </a:blip>
          <a:srcRect l="0" t="3948" r="0" b="3948"/>
          <a:stretch>
            <a:fillRect/>
          </a:stretch>
        </p:blipFill>
        <p:spPr>
          <a:xfrm>
            <a:off x="15008275" y="6132341"/>
            <a:ext cx="2159001" cy="320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3" name="image49.png" descr="image49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4672" y="3343832"/>
            <a:ext cx="9597272" cy="9100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4" name="Les Sites D'escalade - Les Amis De L'escalade 2019-10-03 03-45-38.png" descr="Les Sites D'escalade - Les Amis De L'escalade 2019-10-03 03-45-38.png"/>
          <p:cNvPicPr>
            <a:picLocks noChangeAspect="1"/>
          </p:cNvPicPr>
          <p:nvPr/>
        </p:nvPicPr>
        <p:blipFill>
          <a:blip r:embed="rId8">
            <a:extLst/>
          </a:blip>
          <a:srcRect l="820" t="0" r="22518" b="0"/>
          <a:stretch>
            <a:fillRect/>
          </a:stretch>
        </p:blipFill>
        <p:spPr>
          <a:xfrm>
            <a:off x="1300661" y="4762147"/>
            <a:ext cx="8065425" cy="4822068"/>
          </a:xfrm>
          <a:prstGeom prst="rect">
            <a:avLst/>
          </a:prstGeom>
          <a:ln w="12700">
            <a:miter lim="400000"/>
          </a:ln>
        </p:spPr>
      </p:pic>
      <p:sp>
        <p:nvSpPr>
          <p:cNvPr id="615" name="Développer par ABDELATIF Messaoud"/>
          <p:cNvSpPr txBox="1"/>
          <p:nvPr/>
        </p:nvSpPr>
        <p:spPr>
          <a:xfrm>
            <a:off x="16493881" y="12833530"/>
            <a:ext cx="5500205" cy="482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14300" dist="177800" dir="2700000">
              <a:srgbClr val="000000">
                <a:alpha val="2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Développer par ABDELATIF Messaoud</a:t>
            </a:r>
          </a:p>
        </p:txBody>
      </p:sp>
      <p:sp>
        <p:nvSpPr>
          <p:cNvPr id="616" name="SITE WEB"/>
          <p:cNvSpPr txBox="1"/>
          <p:nvPr/>
        </p:nvSpPr>
        <p:spPr>
          <a:xfrm>
            <a:off x="13817641" y="2804753"/>
            <a:ext cx="200270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SITE WEB</a:t>
            </a:r>
          </a:p>
        </p:txBody>
      </p:sp>
      <p:pic>
        <p:nvPicPr>
          <p:cNvPr id="617" name="lesAmisdelescaladeResized.png" descr="lesAmisdelescaladeResized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786002" y="6891093"/>
            <a:ext cx="1329735" cy="5638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2"/>
          <p:cNvSpPr txBox="1"/>
          <p:nvPr>
            <p:ph type="sldNum" sz="quarter" idx="2"/>
          </p:nvPr>
        </p:nvSpPr>
        <p:spPr>
          <a:xfrm>
            <a:off x="22843014" y="12770005"/>
            <a:ext cx="808408" cy="615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0" name="Rectangle"/>
          <p:cNvSpPr/>
          <p:nvPr/>
        </p:nvSpPr>
        <p:spPr>
          <a:xfrm>
            <a:off x="868178" y="1320113"/>
            <a:ext cx="11621363" cy="1477330"/>
          </a:xfrm>
          <a:prstGeom prst="rect">
            <a:avLst/>
          </a:prstGeom>
          <a:solidFill>
            <a:srgbClr val="29292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21" name="LES CAS D’UTILISATION"/>
          <p:cNvSpPr/>
          <p:nvPr/>
        </p:nvSpPr>
        <p:spPr>
          <a:xfrm>
            <a:off x="902981" y="1327258"/>
            <a:ext cx="11551757" cy="1463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7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475669"/>
                </a:solidFill>
                <a:uFill>
                  <a:solidFill>
                    <a:srgbClr val="475669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LES CAS D’UTILISATION</a:t>
            </a:r>
          </a:p>
        </p:txBody>
      </p:sp>
      <p:grpSp>
        <p:nvGrpSpPr>
          <p:cNvPr id="624" name="Groupe"/>
          <p:cNvGrpSpPr/>
          <p:nvPr/>
        </p:nvGrpSpPr>
        <p:grpSpPr>
          <a:xfrm>
            <a:off x="22395657" y="802481"/>
            <a:ext cx="1145815" cy="1145814"/>
            <a:chOff x="0" y="0"/>
            <a:chExt cx="1145813" cy="1145813"/>
          </a:xfrm>
        </p:grpSpPr>
        <p:sp>
          <p:nvSpPr>
            <p:cNvPr id="622" name="Rectangle aux angles arrondis"/>
            <p:cNvSpPr/>
            <p:nvPr/>
          </p:nvSpPr>
          <p:spPr>
            <a:xfrm>
              <a:off x="0" y="0"/>
              <a:ext cx="1145814" cy="1145814"/>
            </a:xfrm>
            <a:prstGeom prst="roundRect">
              <a:avLst>
                <a:gd name="adj" fmla="val 11084"/>
              </a:avLst>
            </a:prstGeom>
            <a:solidFill>
              <a:srgbClr val="CACAC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</a:p>
          </p:txBody>
        </p:sp>
        <p:sp>
          <p:nvSpPr>
            <p:cNvPr id="623" name="2"/>
            <p:cNvSpPr/>
            <p:nvPr/>
          </p:nvSpPr>
          <p:spPr>
            <a:xfrm>
              <a:off x="393701" y="249741"/>
              <a:ext cx="358413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292929"/>
                  </a:solidFill>
                  <a:uFill>
                    <a:solidFill>
                      <a:srgbClr val="292929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solidFill>
                    <a:srgbClr val="475669"/>
                  </a:solidFill>
                  <a:uFill>
                    <a:solidFill>
                      <a:srgbClr val="475669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solidFill>
                    <a:srgbClr val="292929"/>
                  </a:solidFill>
                  <a:uFill>
                    <a:solidFill>
                      <a:srgbClr val="292929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2</a:t>
              </a:r>
            </a:p>
          </p:txBody>
        </p:sp>
      </p:grpSp>
      <p:grpSp>
        <p:nvGrpSpPr>
          <p:cNvPr id="662" name="Groupe"/>
          <p:cNvGrpSpPr/>
          <p:nvPr/>
        </p:nvGrpSpPr>
        <p:grpSpPr>
          <a:xfrm>
            <a:off x="1745570" y="3738870"/>
            <a:ext cx="9189509" cy="8952524"/>
            <a:chOff x="0" y="0"/>
            <a:chExt cx="9189507" cy="8952523"/>
          </a:xfrm>
        </p:grpSpPr>
        <p:pic>
          <p:nvPicPr>
            <p:cNvPr id="625" name="Capture d’écran 2019-10-03 à 04.20.05.png" descr="Capture d’écran 2019-10-03 à 04.20.0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21355587">
              <a:off x="278468" y="678567"/>
              <a:ext cx="6246295" cy="8062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61" name="Groupe"/>
            <p:cNvGrpSpPr/>
            <p:nvPr/>
          </p:nvGrpSpPr>
          <p:grpSpPr>
            <a:xfrm>
              <a:off x="5063074" y="0"/>
              <a:ext cx="4126434" cy="5038309"/>
              <a:chOff x="-9393" y="0"/>
              <a:chExt cx="4126432" cy="5038308"/>
            </a:xfrm>
          </p:grpSpPr>
          <p:sp>
            <p:nvSpPr>
              <p:cNvPr id="626" name="Figure"/>
              <p:cNvSpPr/>
              <p:nvPr/>
            </p:nvSpPr>
            <p:spPr>
              <a:xfrm rot="19385171">
                <a:off x="642010" y="2395465"/>
                <a:ext cx="380736" cy="555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25" y="753"/>
                    </a:moveTo>
                    <a:lnTo>
                      <a:pt x="21600" y="0"/>
                    </a:lnTo>
                    <a:lnTo>
                      <a:pt x="19975" y="2084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27" name="Figure"/>
              <p:cNvSpPr/>
              <p:nvPr/>
            </p:nvSpPr>
            <p:spPr>
              <a:xfrm>
                <a:off x="1279036" y="463444"/>
                <a:ext cx="107239" cy="124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4" h="21600" fill="norm" stroke="1" extrusionOk="0">
                    <a:moveTo>
                      <a:pt x="3489" y="0"/>
                    </a:moveTo>
                    <a:cubicBezTo>
                      <a:pt x="499" y="2579"/>
                      <a:pt x="499" y="2579"/>
                      <a:pt x="499" y="2579"/>
                    </a:cubicBezTo>
                    <a:cubicBezTo>
                      <a:pt x="-166" y="3546"/>
                      <a:pt x="-166" y="4836"/>
                      <a:pt x="499" y="5803"/>
                    </a:cubicBezTo>
                    <a:cubicBezTo>
                      <a:pt x="17114" y="21600"/>
                      <a:pt x="17114" y="21600"/>
                      <a:pt x="17114" y="21600"/>
                    </a:cubicBezTo>
                    <a:cubicBezTo>
                      <a:pt x="21434" y="17409"/>
                      <a:pt x="21434" y="17409"/>
                      <a:pt x="21434" y="17409"/>
                    </a:cubicBezTo>
                    <a:lnTo>
                      <a:pt x="3489" y="0"/>
                    </a:lnTo>
                    <a:close/>
                  </a:path>
                </a:pathLst>
              </a:custGeom>
              <a:solidFill>
                <a:srgbClr val="58585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28" name="Figure"/>
              <p:cNvSpPr/>
              <p:nvPr/>
            </p:nvSpPr>
            <p:spPr>
              <a:xfrm>
                <a:off x="1337285" y="563873"/>
                <a:ext cx="384694" cy="430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3" h="21530" fill="norm" stroke="1" extrusionOk="0">
                    <a:moveTo>
                      <a:pt x="1536" y="1210"/>
                    </a:moveTo>
                    <a:cubicBezTo>
                      <a:pt x="139" y="2607"/>
                      <a:pt x="139" y="2607"/>
                      <a:pt x="139" y="2607"/>
                    </a:cubicBezTo>
                    <a:cubicBezTo>
                      <a:pt x="-47" y="2886"/>
                      <a:pt x="-47" y="3259"/>
                      <a:pt x="139" y="3445"/>
                    </a:cubicBezTo>
                    <a:cubicBezTo>
                      <a:pt x="18015" y="21321"/>
                      <a:pt x="18015" y="21321"/>
                      <a:pt x="18015" y="21321"/>
                    </a:cubicBezTo>
                    <a:cubicBezTo>
                      <a:pt x="18294" y="21600"/>
                      <a:pt x="18667" y="21600"/>
                      <a:pt x="18946" y="21321"/>
                    </a:cubicBezTo>
                    <a:cubicBezTo>
                      <a:pt x="21553" y="18714"/>
                      <a:pt x="21553" y="18714"/>
                      <a:pt x="21553" y="18714"/>
                    </a:cubicBezTo>
                    <a:cubicBezTo>
                      <a:pt x="3491" y="745"/>
                      <a:pt x="3491" y="745"/>
                      <a:pt x="3491" y="745"/>
                    </a:cubicBezTo>
                    <a:cubicBezTo>
                      <a:pt x="2746" y="0"/>
                      <a:pt x="2746" y="0"/>
                      <a:pt x="2746" y="0"/>
                    </a:cubicBezTo>
                    <a:lnTo>
                      <a:pt x="1536" y="1210"/>
                    </a:lnTo>
                    <a:close/>
                  </a:path>
                </a:pathLst>
              </a:custGeom>
              <a:solidFill>
                <a:srgbClr val="58585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29" name="Figure"/>
              <p:cNvSpPr/>
              <p:nvPr/>
            </p:nvSpPr>
            <p:spPr>
              <a:xfrm>
                <a:off x="1296599" y="439913"/>
                <a:ext cx="114585" cy="123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9" fill="norm" stroke="1" extrusionOk="0">
                    <a:moveTo>
                      <a:pt x="21600" y="16603"/>
                    </a:moveTo>
                    <a:cubicBezTo>
                      <a:pt x="6261" y="484"/>
                      <a:pt x="6261" y="484"/>
                      <a:pt x="6261" y="484"/>
                    </a:cubicBezTo>
                    <a:cubicBezTo>
                      <a:pt x="5322" y="-161"/>
                      <a:pt x="4070" y="-161"/>
                      <a:pt x="3130" y="484"/>
                    </a:cubicBezTo>
                    <a:cubicBezTo>
                      <a:pt x="0" y="4030"/>
                      <a:pt x="0" y="4030"/>
                      <a:pt x="0" y="4030"/>
                    </a:cubicBezTo>
                    <a:cubicBezTo>
                      <a:pt x="16904" y="21439"/>
                      <a:pt x="16904" y="21439"/>
                      <a:pt x="16904" y="21439"/>
                    </a:cubicBezTo>
                    <a:lnTo>
                      <a:pt x="21600" y="16603"/>
                    </a:lnTo>
                    <a:close/>
                  </a:path>
                </a:pathLst>
              </a:custGeom>
              <a:solidFill>
                <a:srgbClr val="ACAC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0" name="Figure"/>
              <p:cNvSpPr/>
              <p:nvPr/>
            </p:nvSpPr>
            <p:spPr>
              <a:xfrm>
                <a:off x="1386274" y="503896"/>
                <a:ext cx="388143" cy="434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4" h="21531" fill="norm" stroke="1" extrusionOk="0">
                    <a:moveTo>
                      <a:pt x="2769" y="208"/>
                    </a:moveTo>
                    <a:cubicBezTo>
                      <a:pt x="1385" y="1593"/>
                      <a:pt x="1385" y="1593"/>
                      <a:pt x="1385" y="1593"/>
                    </a:cubicBezTo>
                    <a:cubicBezTo>
                      <a:pt x="0" y="2977"/>
                      <a:pt x="0" y="2977"/>
                      <a:pt x="0" y="2977"/>
                    </a:cubicBezTo>
                    <a:cubicBezTo>
                      <a:pt x="738" y="3716"/>
                      <a:pt x="738" y="3716"/>
                      <a:pt x="738" y="3716"/>
                    </a:cubicBezTo>
                    <a:cubicBezTo>
                      <a:pt x="18646" y="21531"/>
                      <a:pt x="18646" y="21531"/>
                      <a:pt x="18646" y="21531"/>
                    </a:cubicBezTo>
                    <a:cubicBezTo>
                      <a:pt x="21415" y="18762"/>
                      <a:pt x="21415" y="18762"/>
                      <a:pt x="21415" y="18762"/>
                    </a:cubicBezTo>
                    <a:cubicBezTo>
                      <a:pt x="21600" y="18577"/>
                      <a:pt x="21600" y="18116"/>
                      <a:pt x="21415" y="17931"/>
                    </a:cubicBezTo>
                    <a:cubicBezTo>
                      <a:pt x="3692" y="208"/>
                      <a:pt x="3692" y="208"/>
                      <a:pt x="3692" y="208"/>
                    </a:cubicBezTo>
                    <a:cubicBezTo>
                      <a:pt x="3415" y="-69"/>
                      <a:pt x="3046" y="-69"/>
                      <a:pt x="2769" y="208"/>
                    </a:cubicBezTo>
                    <a:close/>
                  </a:path>
                </a:pathLst>
              </a:custGeom>
              <a:solidFill>
                <a:srgbClr val="ACAC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1" name="Figure"/>
              <p:cNvSpPr/>
              <p:nvPr/>
            </p:nvSpPr>
            <p:spPr>
              <a:xfrm>
                <a:off x="882783" y="0"/>
                <a:ext cx="517988" cy="580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4" h="19689" fill="norm" stroke="1" extrusionOk="0">
                    <a:moveTo>
                      <a:pt x="16784" y="2890"/>
                    </a:moveTo>
                    <a:cubicBezTo>
                      <a:pt x="20637" y="6742"/>
                      <a:pt x="20637" y="12995"/>
                      <a:pt x="16784" y="16848"/>
                    </a:cubicBezTo>
                    <a:cubicBezTo>
                      <a:pt x="12932" y="20637"/>
                      <a:pt x="6742" y="20637"/>
                      <a:pt x="2890" y="16848"/>
                    </a:cubicBezTo>
                    <a:cubicBezTo>
                      <a:pt x="-963" y="12995"/>
                      <a:pt x="-963" y="6742"/>
                      <a:pt x="2890" y="2890"/>
                    </a:cubicBezTo>
                    <a:cubicBezTo>
                      <a:pt x="6742" y="-963"/>
                      <a:pt x="12932" y="-963"/>
                      <a:pt x="16784" y="2890"/>
                    </a:cubicBezTo>
                    <a:close/>
                  </a:path>
                </a:pathLst>
              </a:cu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2" name="Figure"/>
              <p:cNvSpPr/>
              <p:nvPr/>
            </p:nvSpPr>
            <p:spPr>
              <a:xfrm>
                <a:off x="940607" y="66016"/>
                <a:ext cx="402340" cy="449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51" h="19685" fill="norm" stroke="1" extrusionOk="0">
                    <a:moveTo>
                      <a:pt x="16728" y="2873"/>
                    </a:moveTo>
                    <a:cubicBezTo>
                      <a:pt x="20626" y="6704"/>
                      <a:pt x="20626" y="12980"/>
                      <a:pt x="16728" y="16811"/>
                    </a:cubicBezTo>
                    <a:cubicBezTo>
                      <a:pt x="12912" y="20642"/>
                      <a:pt x="6740" y="20642"/>
                      <a:pt x="2924" y="16811"/>
                    </a:cubicBezTo>
                    <a:cubicBezTo>
                      <a:pt x="-974" y="12980"/>
                      <a:pt x="-974" y="6704"/>
                      <a:pt x="2924" y="2873"/>
                    </a:cubicBezTo>
                    <a:cubicBezTo>
                      <a:pt x="6740" y="-958"/>
                      <a:pt x="12912" y="-958"/>
                      <a:pt x="16728" y="2873"/>
                    </a:cubicBezTo>
                    <a:close/>
                  </a:path>
                </a:pathLst>
              </a:cu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3" name="Figure"/>
              <p:cNvSpPr/>
              <p:nvPr/>
            </p:nvSpPr>
            <p:spPr>
              <a:xfrm>
                <a:off x="977118" y="148103"/>
                <a:ext cx="71824" cy="2766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00" h="21384" fill="norm" stroke="1" extrusionOk="0">
                    <a:moveTo>
                      <a:pt x="16400" y="21060"/>
                    </a:moveTo>
                    <a:cubicBezTo>
                      <a:pt x="15200" y="21492"/>
                      <a:pt x="13200" y="21492"/>
                      <a:pt x="12000" y="21060"/>
                    </a:cubicBezTo>
                    <a:cubicBezTo>
                      <a:pt x="-4000" y="15300"/>
                      <a:pt x="-4000" y="6084"/>
                      <a:pt x="12000" y="324"/>
                    </a:cubicBezTo>
                    <a:cubicBezTo>
                      <a:pt x="13200" y="-108"/>
                      <a:pt x="15200" y="-108"/>
                      <a:pt x="16400" y="324"/>
                    </a:cubicBezTo>
                    <a:cubicBezTo>
                      <a:pt x="17600" y="756"/>
                      <a:pt x="17600" y="1476"/>
                      <a:pt x="16400" y="1908"/>
                    </a:cubicBezTo>
                    <a:cubicBezTo>
                      <a:pt x="2800" y="6660"/>
                      <a:pt x="2800" y="14580"/>
                      <a:pt x="16400" y="19476"/>
                    </a:cubicBezTo>
                    <a:cubicBezTo>
                      <a:pt x="17600" y="19908"/>
                      <a:pt x="17600" y="20628"/>
                      <a:pt x="16400" y="210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4" name="Figure"/>
              <p:cNvSpPr/>
              <p:nvPr/>
            </p:nvSpPr>
            <p:spPr>
              <a:xfrm>
                <a:off x="1079030" y="434787"/>
                <a:ext cx="97621" cy="40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2" h="19804" fill="norm" stroke="1" extrusionOk="0">
                    <a:moveTo>
                      <a:pt x="20442" y="17329"/>
                    </a:moveTo>
                    <a:cubicBezTo>
                      <a:pt x="20082" y="18229"/>
                      <a:pt x="19362" y="19129"/>
                      <a:pt x="18642" y="19129"/>
                    </a:cubicBezTo>
                    <a:cubicBezTo>
                      <a:pt x="12882" y="20929"/>
                      <a:pt x="7122" y="19129"/>
                      <a:pt x="1722" y="13729"/>
                    </a:cubicBezTo>
                    <a:cubicBezTo>
                      <a:pt x="282" y="12829"/>
                      <a:pt x="-438" y="8329"/>
                      <a:pt x="282" y="4729"/>
                    </a:cubicBezTo>
                    <a:cubicBezTo>
                      <a:pt x="642" y="1129"/>
                      <a:pt x="2442" y="-671"/>
                      <a:pt x="3882" y="229"/>
                    </a:cubicBezTo>
                    <a:cubicBezTo>
                      <a:pt x="8202" y="4729"/>
                      <a:pt x="13242" y="6529"/>
                      <a:pt x="17922" y="4729"/>
                    </a:cubicBezTo>
                    <a:cubicBezTo>
                      <a:pt x="19722" y="4729"/>
                      <a:pt x="21162" y="7429"/>
                      <a:pt x="21162" y="11029"/>
                    </a:cubicBezTo>
                    <a:cubicBezTo>
                      <a:pt x="21162" y="13729"/>
                      <a:pt x="20802" y="15529"/>
                      <a:pt x="20442" y="173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5" name="Figure"/>
              <p:cNvSpPr/>
              <p:nvPr/>
            </p:nvSpPr>
            <p:spPr>
              <a:xfrm>
                <a:off x="1137129" y="902008"/>
                <a:ext cx="2924631" cy="4136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8" y="0"/>
                    </a:moveTo>
                    <a:cubicBezTo>
                      <a:pt x="153" y="242"/>
                      <a:pt x="0" y="604"/>
                      <a:pt x="0" y="1007"/>
                    </a:cubicBezTo>
                    <a:cubicBezTo>
                      <a:pt x="0" y="20028"/>
                      <a:pt x="0" y="20028"/>
                      <a:pt x="0" y="20028"/>
                    </a:cubicBezTo>
                    <a:cubicBezTo>
                      <a:pt x="0" y="20915"/>
                      <a:pt x="917" y="21600"/>
                      <a:pt x="1987" y="21600"/>
                    </a:cubicBezTo>
                    <a:cubicBezTo>
                      <a:pt x="19919" y="21600"/>
                      <a:pt x="19919" y="21600"/>
                      <a:pt x="19919" y="21600"/>
                    </a:cubicBezTo>
                    <a:cubicBezTo>
                      <a:pt x="20632" y="21600"/>
                      <a:pt x="21192" y="21358"/>
                      <a:pt x="21600" y="20915"/>
                    </a:cubicBezTo>
                    <a:cubicBezTo>
                      <a:pt x="21192" y="21278"/>
                      <a:pt x="20632" y="21519"/>
                      <a:pt x="20021" y="21519"/>
                    </a:cubicBezTo>
                    <a:cubicBezTo>
                      <a:pt x="2140" y="21519"/>
                      <a:pt x="2140" y="21519"/>
                      <a:pt x="2140" y="21519"/>
                    </a:cubicBezTo>
                    <a:cubicBezTo>
                      <a:pt x="1019" y="21519"/>
                      <a:pt x="102" y="20794"/>
                      <a:pt x="102" y="19907"/>
                    </a:cubicBezTo>
                    <a:cubicBezTo>
                      <a:pt x="102" y="887"/>
                      <a:pt x="102" y="887"/>
                      <a:pt x="102" y="887"/>
                    </a:cubicBezTo>
                    <a:cubicBezTo>
                      <a:pt x="102" y="564"/>
                      <a:pt x="255" y="242"/>
                      <a:pt x="458" y="0"/>
                    </a:cubicBezTo>
                  </a:path>
                </a:pathLst>
              </a:custGeom>
              <a:solidFill>
                <a:srgbClr val="9395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6" name="Figure"/>
              <p:cNvSpPr/>
              <p:nvPr/>
            </p:nvSpPr>
            <p:spPr>
              <a:xfrm>
                <a:off x="1150948" y="772387"/>
                <a:ext cx="2966091" cy="42504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032"/>
                    </a:moveTo>
                    <a:cubicBezTo>
                      <a:pt x="21600" y="20894"/>
                      <a:pt x="20746" y="21600"/>
                      <a:pt x="19641" y="21600"/>
                    </a:cubicBezTo>
                    <a:cubicBezTo>
                      <a:pt x="2009" y="21600"/>
                      <a:pt x="2009" y="21600"/>
                      <a:pt x="2009" y="21600"/>
                    </a:cubicBezTo>
                    <a:cubicBezTo>
                      <a:pt x="904" y="21600"/>
                      <a:pt x="0" y="20894"/>
                      <a:pt x="0" y="20032"/>
                    </a:cubicBezTo>
                    <a:cubicBezTo>
                      <a:pt x="0" y="1529"/>
                      <a:pt x="0" y="1529"/>
                      <a:pt x="0" y="1529"/>
                    </a:cubicBezTo>
                    <a:cubicBezTo>
                      <a:pt x="0" y="666"/>
                      <a:pt x="904" y="0"/>
                      <a:pt x="2009" y="0"/>
                    </a:cubicBezTo>
                    <a:cubicBezTo>
                      <a:pt x="19641" y="0"/>
                      <a:pt x="19641" y="0"/>
                      <a:pt x="19641" y="0"/>
                    </a:cubicBezTo>
                    <a:cubicBezTo>
                      <a:pt x="20746" y="0"/>
                      <a:pt x="21600" y="666"/>
                      <a:pt x="21600" y="1529"/>
                    </a:cubicBezTo>
                    <a:cubicBezTo>
                      <a:pt x="21600" y="20032"/>
                      <a:pt x="21600" y="20032"/>
                      <a:pt x="21600" y="20032"/>
                    </a:cubicBezTo>
                  </a:path>
                </a:pathLst>
              </a:cu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7" name="Figure"/>
              <p:cNvSpPr/>
              <p:nvPr/>
            </p:nvSpPr>
            <p:spPr>
              <a:xfrm>
                <a:off x="1289147" y="1018088"/>
                <a:ext cx="2675873" cy="3819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488" y="0"/>
                    </a:lnTo>
                    <a:lnTo>
                      <a:pt x="21488" y="21469"/>
                    </a:lnTo>
                    <a:lnTo>
                      <a:pt x="4950" y="21469"/>
                    </a:lnTo>
                    <a:lnTo>
                      <a:pt x="0" y="17716"/>
                    </a:lnTo>
                    <a:lnTo>
                      <a:pt x="5062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1C1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8" name="Figure"/>
              <p:cNvSpPr/>
              <p:nvPr/>
            </p:nvSpPr>
            <p:spPr>
              <a:xfrm>
                <a:off x="1268417" y="1002611"/>
                <a:ext cx="2682784" cy="38112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104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0" y="17751"/>
                    </a:lnTo>
                    <a:lnTo>
                      <a:pt x="5104" y="21600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9" name="Rectangle"/>
              <p:cNvSpPr/>
              <p:nvPr/>
            </p:nvSpPr>
            <p:spPr>
              <a:xfrm>
                <a:off x="2697047" y="4312812"/>
                <a:ext cx="944935" cy="131557"/>
              </a:xfrm>
              <a:prstGeom prst="rect">
                <a:avLst/>
              </a:prstGeom>
              <a:solidFill>
                <a:srgbClr val="29292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0" name="Rectangle"/>
              <p:cNvSpPr/>
              <p:nvPr/>
            </p:nvSpPr>
            <p:spPr>
              <a:xfrm>
                <a:off x="1593185" y="1952528"/>
                <a:ext cx="2048796" cy="61911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1" name="Rectangle"/>
              <p:cNvSpPr/>
              <p:nvPr/>
            </p:nvSpPr>
            <p:spPr>
              <a:xfrm>
                <a:off x="1593185" y="2190491"/>
                <a:ext cx="2048796" cy="69648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2" name="Rectangle"/>
              <p:cNvSpPr/>
              <p:nvPr/>
            </p:nvSpPr>
            <p:spPr>
              <a:xfrm>
                <a:off x="1593185" y="2438127"/>
                <a:ext cx="2048796" cy="61911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3" name="Rectangle"/>
              <p:cNvSpPr/>
              <p:nvPr/>
            </p:nvSpPr>
            <p:spPr>
              <a:xfrm>
                <a:off x="1593185" y="2678025"/>
                <a:ext cx="2048796" cy="69648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4" name="Rectangle"/>
              <p:cNvSpPr/>
              <p:nvPr/>
            </p:nvSpPr>
            <p:spPr>
              <a:xfrm>
                <a:off x="1593185" y="2923727"/>
                <a:ext cx="2048796" cy="69649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5" name="Rectangle"/>
              <p:cNvSpPr/>
              <p:nvPr/>
            </p:nvSpPr>
            <p:spPr>
              <a:xfrm>
                <a:off x="1593185" y="3171363"/>
                <a:ext cx="2048796" cy="61910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6" name="Rectangle"/>
              <p:cNvSpPr/>
              <p:nvPr/>
            </p:nvSpPr>
            <p:spPr>
              <a:xfrm>
                <a:off x="1593185" y="3409325"/>
                <a:ext cx="2048796" cy="69649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7" name="Rectangle"/>
              <p:cNvSpPr/>
              <p:nvPr/>
            </p:nvSpPr>
            <p:spPr>
              <a:xfrm>
                <a:off x="1593185" y="3656962"/>
                <a:ext cx="2048796" cy="61910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8" name="Rectangle"/>
              <p:cNvSpPr/>
              <p:nvPr/>
            </p:nvSpPr>
            <p:spPr>
              <a:xfrm>
                <a:off x="1593185" y="3904598"/>
                <a:ext cx="2048796" cy="61910"/>
              </a:xfrm>
              <a:prstGeom prst="rect">
                <a:avLst/>
              </a:prstGeom>
              <a:solidFill>
                <a:srgbClr val="ACAC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9" name="Rectangle"/>
              <p:cNvSpPr/>
              <p:nvPr/>
            </p:nvSpPr>
            <p:spPr>
              <a:xfrm>
                <a:off x="1916224" y="1443713"/>
                <a:ext cx="1442450" cy="129622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50" name="Triangle"/>
              <p:cNvSpPr/>
              <p:nvPr/>
            </p:nvSpPr>
            <p:spPr>
              <a:xfrm>
                <a:off x="1268417" y="4134823"/>
                <a:ext cx="647809" cy="679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2113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BCBC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51" name="Triangle"/>
              <p:cNvSpPr/>
              <p:nvPr/>
            </p:nvSpPr>
            <p:spPr>
              <a:xfrm>
                <a:off x="1268417" y="4134823"/>
                <a:ext cx="633988" cy="679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658" y="1231"/>
                    </a:moveTo>
                    <a:lnTo>
                      <a:pt x="0" y="0"/>
                    </a:lnTo>
                    <a:lnTo>
                      <a:pt x="21600" y="21600"/>
                    </a:lnTo>
                    <a:lnTo>
                      <a:pt x="20658" y="1231"/>
                    </a:lnTo>
                    <a:close/>
                  </a:path>
                </a:pathLst>
              </a:custGeom>
              <a:solidFill>
                <a:srgbClr val="ACAC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52" name="Rectangle"/>
              <p:cNvSpPr/>
              <p:nvPr/>
            </p:nvSpPr>
            <p:spPr>
              <a:xfrm>
                <a:off x="2102793" y="664046"/>
                <a:ext cx="1027854" cy="354043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53" name="Figure"/>
              <p:cNvSpPr/>
              <p:nvPr/>
            </p:nvSpPr>
            <p:spPr>
              <a:xfrm>
                <a:off x="2086950" y="356957"/>
                <a:ext cx="1045627" cy="633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874" y="10309"/>
                    </a:moveTo>
                    <a:cubicBezTo>
                      <a:pt x="15004" y="9573"/>
                      <a:pt x="15133" y="8836"/>
                      <a:pt x="15133" y="8100"/>
                    </a:cubicBezTo>
                    <a:cubicBezTo>
                      <a:pt x="15133" y="3682"/>
                      <a:pt x="13193" y="0"/>
                      <a:pt x="10735" y="0"/>
                    </a:cubicBezTo>
                    <a:cubicBezTo>
                      <a:pt x="8407" y="0"/>
                      <a:pt x="6467" y="3682"/>
                      <a:pt x="6467" y="8100"/>
                    </a:cubicBezTo>
                    <a:cubicBezTo>
                      <a:pt x="6467" y="8836"/>
                      <a:pt x="6596" y="9573"/>
                      <a:pt x="6596" y="10309"/>
                    </a:cubicBezTo>
                    <a:cubicBezTo>
                      <a:pt x="0" y="10309"/>
                      <a:pt x="0" y="10309"/>
                      <a:pt x="0" y="10309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10309"/>
                      <a:pt x="21600" y="10309"/>
                      <a:pt x="21600" y="10309"/>
                    </a:cubicBezTo>
                    <a:lnTo>
                      <a:pt x="14874" y="10309"/>
                    </a:lnTo>
                    <a:close/>
                  </a:path>
                </a:pathLst>
              </a:custGeom>
              <a:solidFill>
                <a:srgbClr val="29292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54" name="Ovale"/>
              <p:cNvSpPr/>
              <p:nvPr/>
            </p:nvSpPr>
            <p:spPr>
              <a:xfrm>
                <a:off x="2487236" y="457472"/>
                <a:ext cx="251881" cy="282088"/>
              </a:xfrm>
              <a:prstGeom prst="ellipse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55" name="Figure"/>
              <p:cNvSpPr/>
              <p:nvPr/>
            </p:nvSpPr>
            <p:spPr>
              <a:xfrm rot="1080936">
                <a:off x="1996981" y="2495004"/>
                <a:ext cx="605885" cy="417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2" y="8572"/>
                    </a:moveTo>
                    <a:cubicBezTo>
                      <a:pt x="0" y="17144"/>
                      <a:pt x="0" y="17144"/>
                      <a:pt x="0" y="17144"/>
                    </a:cubicBezTo>
                    <a:cubicBezTo>
                      <a:pt x="11750" y="21600"/>
                      <a:pt x="11750" y="21600"/>
                      <a:pt x="11750" y="21600"/>
                    </a:cubicBezTo>
                    <a:cubicBezTo>
                      <a:pt x="14073" y="17854"/>
                      <a:pt x="17546" y="15949"/>
                      <a:pt x="21275" y="17326"/>
                    </a:cubicBezTo>
                    <a:cubicBezTo>
                      <a:pt x="21275" y="17326"/>
                      <a:pt x="21275" y="17326"/>
                      <a:pt x="21275" y="17326"/>
                    </a:cubicBezTo>
                    <a:cubicBezTo>
                      <a:pt x="21262" y="16731"/>
                      <a:pt x="21262" y="16731"/>
                      <a:pt x="21262" y="16731"/>
                    </a:cubicBezTo>
                    <a:cubicBezTo>
                      <a:pt x="12494" y="13316"/>
                      <a:pt x="12494" y="13316"/>
                      <a:pt x="12494" y="13316"/>
                    </a:cubicBezTo>
                    <a:cubicBezTo>
                      <a:pt x="12322" y="13902"/>
                      <a:pt x="11779" y="14469"/>
                      <a:pt x="11403" y="14153"/>
                    </a:cubicBezTo>
                    <a:cubicBezTo>
                      <a:pt x="10840" y="13827"/>
                      <a:pt x="10451" y="12916"/>
                      <a:pt x="10431" y="12024"/>
                    </a:cubicBezTo>
                    <a:cubicBezTo>
                      <a:pt x="10597" y="11140"/>
                      <a:pt x="11139" y="10573"/>
                      <a:pt x="11701" y="10899"/>
                    </a:cubicBezTo>
                    <a:cubicBezTo>
                      <a:pt x="12263" y="11224"/>
                      <a:pt x="12461" y="11829"/>
                      <a:pt x="12474" y="12424"/>
                    </a:cubicBezTo>
                    <a:cubicBezTo>
                      <a:pt x="21428" y="15847"/>
                      <a:pt x="21428" y="15847"/>
                      <a:pt x="21428" y="15847"/>
                    </a:cubicBezTo>
                    <a:cubicBezTo>
                      <a:pt x="21600" y="15262"/>
                      <a:pt x="21600" y="15262"/>
                      <a:pt x="21600" y="15262"/>
                    </a:cubicBezTo>
                    <a:cubicBezTo>
                      <a:pt x="21600" y="15262"/>
                      <a:pt x="21600" y="15262"/>
                      <a:pt x="21600" y="15262"/>
                    </a:cubicBezTo>
                    <a:cubicBezTo>
                      <a:pt x="17871" y="13885"/>
                      <a:pt x="15002" y="9579"/>
                      <a:pt x="13595" y="4456"/>
                    </a:cubicBezTo>
                    <a:cubicBezTo>
                      <a:pt x="1844" y="0"/>
                      <a:pt x="1844" y="0"/>
                      <a:pt x="1844" y="0"/>
                    </a:cubicBezTo>
                    <a:lnTo>
                      <a:pt x="922" y="8572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56" name="Figure"/>
              <p:cNvSpPr/>
              <p:nvPr/>
            </p:nvSpPr>
            <p:spPr>
              <a:xfrm rot="1080936">
                <a:off x="458762" y="1714091"/>
                <a:ext cx="1816930" cy="851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1590"/>
                    </a:moveTo>
                    <a:lnTo>
                      <a:pt x="20890" y="21600"/>
                    </a:lnTo>
                    <a:lnTo>
                      <a:pt x="0" y="10130"/>
                    </a:lnTo>
                    <a:lnTo>
                      <a:pt x="708" y="0"/>
                    </a:lnTo>
                    <a:lnTo>
                      <a:pt x="21600" y="11590"/>
                    </a:lnTo>
                    <a:close/>
                  </a:path>
                </a:pathLst>
              </a:custGeom>
              <a:solidFill>
                <a:srgbClr val="9B9B9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57" name="Figure"/>
              <p:cNvSpPr/>
              <p:nvPr/>
            </p:nvSpPr>
            <p:spPr>
              <a:xfrm rot="1080936">
                <a:off x="394100" y="1671854"/>
                <a:ext cx="1817790" cy="857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1537"/>
                    </a:moveTo>
                    <a:lnTo>
                      <a:pt x="20882" y="21600"/>
                    </a:lnTo>
                    <a:lnTo>
                      <a:pt x="0" y="10086"/>
                    </a:lnTo>
                    <a:lnTo>
                      <a:pt x="717" y="0"/>
                    </a:lnTo>
                    <a:lnTo>
                      <a:pt x="21600" y="11537"/>
                    </a:lnTo>
                    <a:close/>
                  </a:path>
                </a:pathLst>
              </a:custGeom>
              <a:solidFill>
                <a:srgbClr val="29292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58" name="Figure"/>
              <p:cNvSpPr/>
              <p:nvPr/>
            </p:nvSpPr>
            <p:spPr>
              <a:xfrm rot="1080936">
                <a:off x="60197" y="1170037"/>
                <a:ext cx="262451" cy="4916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5" h="20680" fill="norm" stroke="1" extrusionOk="0">
                    <a:moveTo>
                      <a:pt x="13766" y="20423"/>
                    </a:moveTo>
                    <a:cubicBezTo>
                      <a:pt x="14580" y="20680"/>
                      <a:pt x="14580" y="20680"/>
                      <a:pt x="14580" y="20680"/>
                    </a:cubicBezTo>
                    <a:cubicBezTo>
                      <a:pt x="20195" y="473"/>
                      <a:pt x="20195" y="473"/>
                      <a:pt x="20195" y="473"/>
                    </a:cubicBezTo>
                    <a:cubicBezTo>
                      <a:pt x="19381" y="216"/>
                      <a:pt x="19381" y="216"/>
                      <a:pt x="19381" y="216"/>
                    </a:cubicBezTo>
                    <a:cubicBezTo>
                      <a:pt x="10530" y="-920"/>
                      <a:pt x="1946" y="2544"/>
                      <a:pt x="270" y="8074"/>
                    </a:cubicBezTo>
                    <a:cubicBezTo>
                      <a:pt x="-1405" y="13605"/>
                      <a:pt x="4901" y="19045"/>
                      <a:pt x="13766" y="20423"/>
                    </a:cubicBezTo>
                    <a:close/>
                  </a:path>
                </a:pathLst>
              </a:custGeom>
              <a:solidFill>
                <a:srgbClr val="29292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59" name="Figure"/>
              <p:cNvSpPr/>
              <p:nvPr/>
            </p:nvSpPr>
            <p:spPr>
              <a:xfrm rot="1080936">
                <a:off x="212177" y="1219222"/>
                <a:ext cx="1117696" cy="817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59" fill="norm" stroke="1" extrusionOk="0">
                    <a:moveTo>
                      <a:pt x="1410" y="3934"/>
                    </a:moveTo>
                    <a:cubicBezTo>
                      <a:pt x="0" y="16352"/>
                      <a:pt x="0" y="16352"/>
                      <a:pt x="0" y="16352"/>
                    </a:cubicBezTo>
                    <a:cubicBezTo>
                      <a:pt x="13846" y="21159"/>
                      <a:pt x="13846" y="21159"/>
                      <a:pt x="13846" y="21159"/>
                    </a:cubicBezTo>
                    <a:cubicBezTo>
                      <a:pt x="14147" y="21173"/>
                      <a:pt x="14541" y="20894"/>
                      <a:pt x="14627" y="20304"/>
                    </a:cubicBezTo>
                    <a:cubicBezTo>
                      <a:pt x="15782" y="9805"/>
                      <a:pt x="15782" y="9805"/>
                      <a:pt x="15782" y="9805"/>
                    </a:cubicBezTo>
                    <a:cubicBezTo>
                      <a:pt x="15872" y="9364"/>
                      <a:pt x="15657" y="8759"/>
                      <a:pt x="15256" y="8740"/>
                    </a:cubicBezTo>
                    <a:cubicBezTo>
                      <a:pt x="2822" y="4297"/>
                      <a:pt x="2822" y="4297"/>
                      <a:pt x="2822" y="4297"/>
                    </a:cubicBezTo>
                    <a:cubicBezTo>
                      <a:pt x="2987" y="2818"/>
                      <a:pt x="4066" y="1828"/>
                      <a:pt x="5080" y="2321"/>
                    </a:cubicBezTo>
                    <a:cubicBezTo>
                      <a:pt x="20442" y="7645"/>
                      <a:pt x="20442" y="7645"/>
                      <a:pt x="20442" y="7645"/>
                    </a:cubicBezTo>
                    <a:cubicBezTo>
                      <a:pt x="20442" y="7645"/>
                      <a:pt x="20442" y="7645"/>
                      <a:pt x="20442" y="7645"/>
                    </a:cubicBezTo>
                    <a:cubicBezTo>
                      <a:pt x="20843" y="7663"/>
                      <a:pt x="21338" y="7389"/>
                      <a:pt x="21428" y="6947"/>
                    </a:cubicBezTo>
                    <a:cubicBezTo>
                      <a:pt x="21428" y="6947"/>
                      <a:pt x="21428" y="6947"/>
                      <a:pt x="21428" y="6947"/>
                    </a:cubicBezTo>
                    <a:cubicBezTo>
                      <a:pt x="21600" y="5766"/>
                      <a:pt x="21600" y="5766"/>
                      <a:pt x="21600" y="5766"/>
                    </a:cubicBezTo>
                    <a:cubicBezTo>
                      <a:pt x="5328" y="104"/>
                      <a:pt x="5328" y="104"/>
                      <a:pt x="5328" y="104"/>
                    </a:cubicBezTo>
                    <a:cubicBezTo>
                      <a:pt x="3511" y="-427"/>
                      <a:pt x="1744" y="1125"/>
                      <a:pt x="1410" y="3934"/>
                    </a:cubicBezTo>
                    <a:close/>
                  </a:path>
                </a:pathLst>
              </a:cu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60" name="Figure"/>
              <p:cNvSpPr/>
              <p:nvPr/>
            </p:nvSpPr>
            <p:spPr>
              <a:xfrm rot="1080936">
                <a:off x="302078" y="1261247"/>
                <a:ext cx="172173" cy="506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401" y="21600"/>
                    </a:moveTo>
                    <a:lnTo>
                      <a:pt x="21600" y="1113"/>
                    </a:lnTo>
                    <a:lnTo>
                      <a:pt x="9091" y="0"/>
                    </a:lnTo>
                    <a:lnTo>
                      <a:pt x="0" y="20488"/>
                    </a:lnTo>
                    <a:lnTo>
                      <a:pt x="12401" y="21600"/>
                    </a:lnTo>
                    <a:close/>
                  </a:path>
                </a:pathLst>
              </a:custGeom>
              <a:solidFill>
                <a:srgbClr val="29292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pic>
        <p:nvPicPr>
          <p:cNvPr id="663" name="UseCaseDiagram1.png" descr="UseCaseDiagram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33396" y="-22809"/>
            <a:ext cx="8858919" cy="1539380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14300" dist="177800" dir="2700000">
              <a:srgbClr val="000000">
                <a:alpha val="20000"/>
              </a:srgbClr>
            </a:outerShdw>
          </a:effectLst>
        </p:spPr>
      </p:pic>
      <p:pic>
        <p:nvPicPr>
          <p:cNvPr id="664" name="lesAmisdelescaladeResized.png" descr="lesAmisdelescaladeResize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242831" y="453221"/>
            <a:ext cx="1451468" cy="61548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27940" dir="5400000">
              <a:srgbClr val="000000">
                <a:alpha val="32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3"/>
          <p:cNvSpPr txBox="1"/>
          <p:nvPr>
            <p:ph type="sldNum" sz="quarter" idx="2"/>
          </p:nvPr>
        </p:nvSpPr>
        <p:spPr>
          <a:xfrm>
            <a:off x="22843014" y="12770005"/>
            <a:ext cx="808408" cy="615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7" name="Rectangle"/>
          <p:cNvSpPr/>
          <p:nvPr/>
        </p:nvSpPr>
        <p:spPr>
          <a:xfrm>
            <a:off x="868177" y="1320113"/>
            <a:ext cx="11770695" cy="1145815"/>
          </a:xfrm>
          <a:prstGeom prst="rect">
            <a:avLst/>
          </a:prstGeom>
          <a:solidFill>
            <a:srgbClr val="29292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68" name="SOLUTION TECHNIQUE"/>
          <p:cNvSpPr/>
          <p:nvPr/>
        </p:nvSpPr>
        <p:spPr>
          <a:xfrm>
            <a:off x="977646" y="1161501"/>
            <a:ext cx="11551757" cy="1463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475669"/>
                </a:solidFill>
                <a:uFill>
                  <a:solidFill>
                    <a:srgbClr val="475669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SOLUTION TECHNIQUE</a:t>
            </a:r>
          </a:p>
        </p:txBody>
      </p:sp>
      <p:grpSp>
        <p:nvGrpSpPr>
          <p:cNvPr id="671" name="Groupe"/>
          <p:cNvGrpSpPr/>
          <p:nvPr/>
        </p:nvGrpSpPr>
        <p:grpSpPr>
          <a:xfrm>
            <a:off x="22395657" y="802481"/>
            <a:ext cx="1145815" cy="1145814"/>
            <a:chOff x="0" y="0"/>
            <a:chExt cx="1145813" cy="1145813"/>
          </a:xfrm>
        </p:grpSpPr>
        <p:sp>
          <p:nvSpPr>
            <p:cNvPr id="669" name="Rectangle aux angles arrondis"/>
            <p:cNvSpPr/>
            <p:nvPr/>
          </p:nvSpPr>
          <p:spPr>
            <a:xfrm>
              <a:off x="0" y="0"/>
              <a:ext cx="1145814" cy="1145814"/>
            </a:xfrm>
            <a:prstGeom prst="roundRect">
              <a:avLst>
                <a:gd name="adj" fmla="val 11084"/>
              </a:avLst>
            </a:prstGeom>
            <a:solidFill>
              <a:srgbClr val="CACAC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</a:p>
          </p:txBody>
        </p:sp>
        <p:sp>
          <p:nvSpPr>
            <p:cNvPr id="670" name="3"/>
            <p:cNvSpPr/>
            <p:nvPr/>
          </p:nvSpPr>
          <p:spPr>
            <a:xfrm>
              <a:off x="393701" y="249741"/>
              <a:ext cx="358413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292929"/>
                  </a:solidFill>
                  <a:uFill>
                    <a:solidFill>
                      <a:srgbClr val="292929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solidFill>
                    <a:srgbClr val="475669"/>
                  </a:solidFill>
                  <a:uFill>
                    <a:solidFill>
                      <a:srgbClr val="475669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solidFill>
                    <a:srgbClr val="292929"/>
                  </a:solidFill>
                  <a:uFill>
                    <a:solidFill>
                      <a:srgbClr val="292929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3</a:t>
              </a:r>
            </a:p>
          </p:txBody>
        </p:sp>
      </p:grpSp>
      <p:pic>
        <p:nvPicPr>
          <p:cNvPr id="672" name="ClassDiagram6.png" descr="ClassDiagram6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18016" y="2730879"/>
            <a:ext cx="17739196" cy="10867529"/>
          </a:xfrm>
          <a:prstGeom prst="rect">
            <a:avLst/>
          </a:prstGeom>
          <a:ln w="25400">
            <a:solidFill>
              <a:srgbClr val="5E5E5E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673" name="Figure"/>
          <p:cNvSpPr/>
          <p:nvPr/>
        </p:nvSpPr>
        <p:spPr>
          <a:xfrm>
            <a:off x="982397" y="6436067"/>
            <a:ext cx="2590411" cy="922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7166" y="0"/>
                </a:lnTo>
                <a:lnTo>
                  <a:pt x="21600" y="0"/>
                </a:lnTo>
                <a:lnTo>
                  <a:pt x="14377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75669"/>
          </a:solidFill>
          <a:ln w="12700">
            <a:miter lim="400000"/>
          </a:ln>
          <a:effectLst>
            <a:outerShdw sx="100000" sy="100000" kx="0" ky="0" algn="b" rotWithShape="0" blurRad="50800" dist="27940" dir="5400000">
              <a:srgbClr val="000000">
                <a:alpha val="32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74" name="Figure"/>
          <p:cNvSpPr/>
          <p:nvPr/>
        </p:nvSpPr>
        <p:spPr>
          <a:xfrm>
            <a:off x="982397" y="5824820"/>
            <a:ext cx="2590411" cy="916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7166" y="0"/>
                </a:lnTo>
                <a:lnTo>
                  <a:pt x="21600" y="0"/>
                </a:lnTo>
                <a:lnTo>
                  <a:pt x="14377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E2731"/>
          </a:solidFill>
          <a:ln w="12700">
            <a:miter lim="400000"/>
          </a:ln>
          <a:effectLst>
            <a:outerShdw sx="100000" sy="100000" kx="0" ky="0" algn="b" rotWithShape="0" blurRad="50800" dist="27940" dir="5400000">
              <a:srgbClr val="000000">
                <a:alpha val="32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75" name="Figure"/>
          <p:cNvSpPr/>
          <p:nvPr/>
        </p:nvSpPr>
        <p:spPr>
          <a:xfrm>
            <a:off x="982397" y="5207752"/>
            <a:ext cx="2590411" cy="922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7166" y="0"/>
                </a:lnTo>
                <a:lnTo>
                  <a:pt x="21600" y="0"/>
                </a:lnTo>
                <a:lnTo>
                  <a:pt x="14377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75669"/>
          </a:solidFill>
          <a:ln w="12700">
            <a:miter lim="400000"/>
          </a:ln>
          <a:effectLst>
            <a:outerShdw sx="100000" sy="100000" kx="0" ky="0" algn="b" rotWithShape="0" blurRad="50800" dist="27940" dir="5400000">
              <a:srgbClr val="000000">
                <a:alpha val="32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76" name="Figure"/>
          <p:cNvSpPr/>
          <p:nvPr/>
        </p:nvSpPr>
        <p:spPr>
          <a:xfrm>
            <a:off x="982397" y="4596505"/>
            <a:ext cx="2590411" cy="916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7166" y="0"/>
                </a:lnTo>
                <a:lnTo>
                  <a:pt x="21600" y="0"/>
                </a:lnTo>
                <a:lnTo>
                  <a:pt x="14377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92929"/>
          </a:solidFill>
          <a:ln w="12700">
            <a:miter lim="400000"/>
          </a:ln>
          <a:effectLst>
            <a:outerShdw sx="100000" sy="100000" kx="0" ky="0" algn="b" rotWithShape="0" blurRad="50800" dist="27940" dir="5400000">
              <a:srgbClr val="000000">
                <a:alpha val="32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77" name="Figure"/>
          <p:cNvSpPr/>
          <p:nvPr/>
        </p:nvSpPr>
        <p:spPr>
          <a:xfrm>
            <a:off x="22412981" y="1519444"/>
            <a:ext cx="385811" cy="407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580" y="12974"/>
                </a:moveTo>
                <a:cubicBezTo>
                  <a:pt x="18580" y="13729"/>
                  <a:pt x="18332" y="14232"/>
                  <a:pt x="17834" y="14735"/>
                </a:cubicBezTo>
                <a:cubicBezTo>
                  <a:pt x="17834" y="14987"/>
                  <a:pt x="19575" y="17036"/>
                  <a:pt x="18580" y="18042"/>
                </a:cubicBezTo>
                <a:cubicBezTo>
                  <a:pt x="18083" y="18797"/>
                  <a:pt x="18083" y="18797"/>
                  <a:pt x="18083" y="18797"/>
                </a:cubicBezTo>
                <a:cubicBezTo>
                  <a:pt x="17337" y="19551"/>
                  <a:pt x="15312" y="18294"/>
                  <a:pt x="14814" y="17790"/>
                </a:cubicBezTo>
                <a:cubicBezTo>
                  <a:pt x="14317" y="18294"/>
                  <a:pt x="13571" y="18545"/>
                  <a:pt x="12825" y="18797"/>
                </a:cubicBezTo>
                <a:cubicBezTo>
                  <a:pt x="13074" y="18797"/>
                  <a:pt x="13074" y="18797"/>
                  <a:pt x="13074" y="18797"/>
                </a:cubicBezTo>
                <a:cubicBezTo>
                  <a:pt x="13074" y="18797"/>
                  <a:pt x="12576" y="21600"/>
                  <a:pt x="11049" y="21600"/>
                </a:cubicBezTo>
                <a:cubicBezTo>
                  <a:pt x="10551" y="21600"/>
                  <a:pt x="10551" y="21600"/>
                  <a:pt x="10551" y="21600"/>
                </a:cubicBezTo>
                <a:cubicBezTo>
                  <a:pt x="9308" y="21600"/>
                  <a:pt x="8775" y="19048"/>
                  <a:pt x="8526" y="18545"/>
                </a:cubicBezTo>
                <a:cubicBezTo>
                  <a:pt x="8029" y="18545"/>
                  <a:pt x="7283" y="18294"/>
                  <a:pt x="6786" y="17790"/>
                </a:cubicBezTo>
                <a:cubicBezTo>
                  <a:pt x="6786" y="18042"/>
                  <a:pt x="6786" y="18042"/>
                  <a:pt x="6786" y="18042"/>
                </a:cubicBezTo>
                <a:cubicBezTo>
                  <a:pt x="6786" y="18042"/>
                  <a:pt x="4512" y="19803"/>
                  <a:pt x="3517" y="18545"/>
                </a:cubicBezTo>
                <a:cubicBezTo>
                  <a:pt x="3020" y="18294"/>
                  <a:pt x="3020" y="18294"/>
                  <a:pt x="3020" y="18294"/>
                </a:cubicBezTo>
                <a:cubicBezTo>
                  <a:pt x="2274" y="17287"/>
                  <a:pt x="3517" y="15239"/>
                  <a:pt x="3766" y="14735"/>
                </a:cubicBezTo>
                <a:cubicBezTo>
                  <a:pt x="3517" y="14232"/>
                  <a:pt x="3268" y="13729"/>
                  <a:pt x="3020" y="12974"/>
                </a:cubicBezTo>
                <a:cubicBezTo>
                  <a:pt x="2522" y="12974"/>
                  <a:pt x="0" y="12184"/>
                  <a:pt x="0" y="10926"/>
                </a:cubicBezTo>
                <a:cubicBezTo>
                  <a:pt x="0" y="10423"/>
                  <a:pt x="0" y="10423"/>
                  <a:pt x="0" y="10423"/>
                </a:cubicBezTo>
                <a:cubicBezTo>
                  <a:pt x="0" y="9165"/>
                  <a:pt x="2522" y="8626"/>
                  <a:pt x="3020" y="8626"/>
                </a:cubicBezTo>
                <a:cubicBezTo>
                  <a:pt x="3268" y="7871"/>
                  <a:pt x="3517" y="7368"/>
                  <a:pt x="3766" y="6613"/>
                </a:cubicBezTo>
                <a:cubicBezTo>
                  <a:pt x="3517" y="6361"/>
                  <a:pt x="2025" y="4061"/>
                  <a:pt x="3020" y="3306"/>
                </a:cubicBezTo>
                <a:cubicBezTo>
                  <a:pt x="3517" y="2803"/>
                  <a:pt x="3517" y="2803"/>
                  <a:pt x="3517" y="2803"/>
                </a:cubicBezTo>
                <a:cubicBezTo>
                  <a:pt x="4263" y="1797"/>
                  <a:pt x="6288" y="3306"/>
                  <a:pt x="6786" y="3558"/>
                </a:cubicBezTo>
                <a:cubicBezTo>
                  <a:pt x="7283" y="3306"/>
                  <a:pt x="8029" y="3055"/>
                  <a:pt x="8526" y="2803"/>
                </a:cubicBezTo>
                <a:cubicBezTo>
                  <a:pt x="8775" y="2300"/>
                  <a:pt x="9557" y="0"/>
                  <a:pt x="10551" y="0"/>
                </a:cubicBezTo>
                <a:cubicBezTo>
                  <a:pt x="11049" y="0"/>
                  <a:pt x="11049" y="0"/>
                  <a:pt x="11049" y="0"/>
                </a:cubicBezTo>
                <a:cubicBezTo>
                  <a:pt x="12292" y="0"/>
                  <a:pt x="12825" y="2049"/>
                  <a:pt x="13074" y="2803"/>
                </a:cubicBezTo>
                <a:cubicBezTo>
                  <a:pt x="13571" y="3055"/>
                  <a:pt x="14317" y="3306"/>
                  <a:pt x="14814" y="3558"/>
                </a:cubicBezTo>
                <a:cubicBezTo>
                  <a:pt x="15312" y="3306"/>
                  <a:pt x="17337" y="2049"/>
                  <a:pt x="18083" y="2803"/>
                </a:cubicBezTo>
                <a:cubicBezTo>
                  <a:pt x="18580" y="3306"/>
                  <a:pt x="18580" y="3306"/>
                  <a:pt x="18580" y="3306"/>
                </a:cubicBezTo>
                <a:cubicBezTo>
                  <a:pt x="19575" y="4313"/>
                  <a:pt x="18332" y="6110"/>
                  <a:pt x="17834" y="6613"/>
                </a:cubicBezTo>
                <a:cubicBezTo>
                  <a:pt x="18332" y="7368"/>
                  <a:pt x="18580" y="7871"/>
                  <a:pt x="18580" y="8626"/>
                </a:cubicBezTo>
                <a:cubicBezTo>
                  <a:pt x="18829" y="8626"/>
                  <a:pt x="21600" y="8913"/>
                  <a:pt x="21600" y="10423"/>
                </a:cubicBezTo>
                <a:cubicBezTo>
                  <a:pt x="21600" y="10926"/>
                  <a:pt x="21600" y="10926"/>
                  <a:pt x="21600" y="10926"/>
                </a:cubicBezTo>
                <a:cubicBezTo>
                  <a:pt x="21600" y="12184"/>
                  <a:pt x="19326" y="12687"/>
                  <a:pt x="18580" y="12974"/>
                </a:cubicBezTo>
                <a:close/>
                <a:moveTo>
                  <a:pt x="10800" y="4564"/>
                </a:moveTo>
                <a:cubicBezTo>
                  <a:pt x="7532" y="4564"/>
                  <a:pt x="4761" y="7368"/>
                  <a:pt x="4761" y="10674"/>
                </a:cubicBezTo>
                <a:cubicBezTo>
                  <a:pt x="4761" y="14232"/>
                  <a:pt x="7532" y="16784"/>
                  <a:pt x="10800" y="16784"/>
                </a:cubicBezTo>
                <a:cubicBezTo>
                  <a:pt x="14068" y="16784"/>
                  <a:pt x="16839" y="14232"/>
                  <a:pt x="16839" y="10674"/>
                </a:cubicBezTo>
                <a:cubicBezTo>
                  <a:pt x="16839" y="7368"/>
                  <a:pt x="14068" y="4564"/>
                  <a:pt x="10800" y="4564"/>
                </a:cubicBezTo>
                <a:close/>
                <a:moveTo>
                  <a:pt x="10800" y="14735"/>
                </a:moveTo>
                <a:cubicBezTo>
                  <a:pt x="8526" y="14735"/>
                  <a:pt x="6786" y="12974"/>
                  <a:pt x="6786" y="10674"/>
                </a:cubicBezTo>
                <a:cubicBezTo>
                  <a:pt x="6786" y="8374"/>
                  <a:pt x="8526" y="6613"/>
                  <a:pt x="10800" y="6613"/>
                </a:cubicBezTo>
                <a:cubicBezTo>
                  <a:pt x="13074" y="6613"/>
                  <a:pt x="14814" y="8374"/>
                  <a:pt x="14814" y="10674"/>
                </a:cubicBezTo>
                <a:cubicBezTo>
                  <a:pt x="14814" y="12974"/>
                  <a:pt x="13074" y="14735"/>
                  <a:pt x="10800" y="14735"/>
                </a:cubicBezTo>
                <a:close/>
                <a:moveTo>
                  <a:pt x="10800" y="8626"/>
                </a:moveTo>
                <a:cubicBezTo>
                  <a:pt x="9805" y="8626"/>
                  <a:pt x="8775" y="9668"/>
                  <a:pt x="8775" y="10674"/>
                </a:cubicBezTo>
                <a:cubicBezTo>
                  <a:pt x="8775" y="11932"/>
                  <a:pt x="9805" y="12687"/>
                  <a:pt x="10800" y="12687"/>
                </a:cubicBezTo>
                <a:cubicBezTo>
                  <a:pt x="11795" y="12687"/>
                  <a:pt x="12825" y="11932"/>
                  <a:pt x="12825" y="10674"/>
                </a:cubicBezTo>
                <a:cubicBezTo>
                  <a:pt x="12825" y="9668"/>
                  <a:pt x="11795" y="8626"/>
                  <a:pt x="10800" y="862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27940" dir="5400000">
              <a:srgbClr val="000000">
                <a:alpha val="32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78" name="Ligne"/>
          <p:cNvSpPr/>
          <p:nvPr/>
        </p:nvSpPr>
        <p:spPr>
          <a:xfrm flipH="1">
            <a:off x="3204180" y="5515049"/>
            <a:ext cx="2590410" cy="1"/>
          </a:xfrm>
          <a:prstGeom prst="line">
            <a:avLst/>
          </a:prstGeom>
          <a:ln>
            <a:solidFill>
              <a:srgbClr val="595959"/>
            </a:solidFill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79" name="Couche des entities"/>
          <p:cNvSpPr txBox="1"/>
          <p:nvPr/>
        </p:nvSpPr>
        <p:spPr>
          <a:xfrm>
            <a:off x="1365152" y="5678881"/>
            <a:ext cx="149816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Couche des entities</a:t>
            </a:r>
          </a:p>
        </p:txBody>
      </p:sp>
      <p:sp>
        <p:nvSpPr>
          <p:cNvPr id="680" name="Couche business"/>
          <p:cNvSpPr txBox="1"/>
          <p:nvPr/>
        </p:nvSpPr>
        <p:spPr>
          <a:xfrm>
            <a:off x="1365152" y="5078138"/>
            <a:ext cx="149816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Couche business</a:t>
            </a:r>
          </a:p>
        </p:txBody>
      </p:sp>
      <p:sp>
        <p:nvSpPr>
          <p:cNvPr id="681" name="Couche Web"/>
          <p:cNvSpPr txBox="1"/>
          <p:nvPr/>
        </p:nvSpPr>
        <p:spPr>
          <a:xfrm>
            <a:off x="1365152" y="6443211"/>
            <a:ext cx="149816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Couche Web</a:t>
            </a:r>
          </a:p>
        </p:txBody>
      </p:sp>
      <p:sp>
        <p:nvSpPr>
          <p:cNvPr id="682" name="Couche DAO"/>
          <p:cNvSpPr txBox="1"/>
          <p:nvPr/>
        </p:nvSpPr>
        <p:spPr>
          <a:xfrm>
            <a:off x="1528519" y="7047314"/>
            <a:ext cx="149816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Couche DAO</a:t>
            </a:r>
          </a:p>
        </p:txBody>
      </p:sp>
      <p:pic>
        <p:nvPicPr>
          <p:cNvPr id="683" name="lesAmisdelescaladeResized.png" descr="lesAmisdelescaladeResiz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42831" y="453221"/>
            <a:ext cx="1451468" cy="61548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27940" dir="5400000">
              <a:srgbClr val="000000">
                <a:alpha val="32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4"/>
          <p:cNvSpPr txBox="1"/>
          <p:nvPr>
            <p:ph type="sldNum" sz="quarter" idx="2"/>
          </p:nvPr>
        </p:nvSpPr>
        <p:spPr>
          <a:xfrm>
            <a:off x="22843014" y="12770005"/>
            <a:ext cx="808408" cy="615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6" name="Rectangle"/>
          <p:cNvSpPr/>
          <p:nvPr/>
        </p:nvSpPr>
        <p:spPr>
          <a:xfrm>
            <a:off x="868177" y="1320113"/>
            <a:ext cx="11913338" cy="1168401"/>
          </a:xfrm>
          <a:prstGeom prst="rect">
            <a:avLst/>
          </a:prstGeom>
          <a:solidFill>
            <a:srgbClr val="29292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87" name="SOLUTION TECHNIQUE"/>
          <p:cNvSpPr/>
          <p:nvPr/>
        </p:nvSpPr>
        <p:spPr>
          <a:xfrm>
            <a:off x="1048967" y="1172794"/>
            <a:ext cx="11551757" cy="1463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3600">
                <a:solidFill>
                  <a:srgbClr val="475669"/>
                </a:solidFill>
                <a:uFill>
                  <a:solidFill>
                    <a:srgbClr val="475669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sz="8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SOLUTION TECHNIQUE</a:t>
            </a:r>
          </a:p>
        </p:txBody>
      </p:sp>
      <p:grpSp>
        <p:nvGrpSpPr>
          <p:cNvPr id="690" name="Groupe"/>
          <p:cNvGrpSpPr/>
          <p:nvPr/>
        </p:nvGrpSpPr>
        <p:grpSpPr>
          <a:xfrm>
            <a:off x="22395657" y="802481"/>
            <a:ext cx="1145815" cy="1145814"/>
            <a:chOff x="0" y="0"/>
            <a:chExt cx="1145813" cy="1145813"/>
          </a:xfrm>
        </p:grpSpPr>
        <p:sp>
          <p:nvSpPr>
            <p:cNvPr id="688" name="Rectangle aux angles arrondis"/>
            <p:cNvSpPr/>
            <p:nvPr/>
          </p:nvSpPr>
          <p:spPr>
            <a:xfrm>
              <a:off x="0" y="0"/>
              <a:ext cx="1145814" cy="1145814"/>
            </a:xfrm>
            <a:prstGeom prst="roundRect">
              <a:avLst>
                <a:gd name="adj" fmla="val 11084"/>
              </a:avLst>
            </a:prstGeom>
            <a:solidFill>
              <a:srgbClr val="CACAC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</a:p>
          </p:txBody>
        </p:sp>
        <p:sp>
          <p:nvSpPr>
            <p:cNvPr id="689" name="4"/>
            <p:cNvSpPr/>
            <p:nvPr/>
          </p:nvSpPr>
          <p:spPr>
            <a:xfrm>
              <a:off x="393701" y="249741"/>
              <a:ext cx="358413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292929"/>
                  </a:solidFill>
                  <a:uFill>
                    <a:solidFill>
                      <a:srgbClr val="292929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solidFill>
                    <a:srgbClr val="475669"/>
                  </a:solidFill>
                  <a:uFill>
                    <a:solidFill>
                      <a:srgbClr val="475669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solidFill>
                    <a:srgbClr val="292929"/>
                  </a:solidFill>
                  <a:uFill>
                    <a:solidFill>
                      <a:srgbClr val="292929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4</a:t>
              </a:r>
            </a:p>
          </p:txBody>
        </p:sp>
      </p:grpSp>
      <p:pic>
        <p:nvPicPr>
          <p:cNvPr id="691" name="ComponentDiagram1.png" descr="ComponentDiagram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6836" y="2774492"/>
            <a:ext cx="21137628" cy="1074794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692" name="Diagramme…"/>
          <p:cNvSpPr txBox="1"/>
          <p:nvPr/>
        </p:nvSpPr>
        <p:spPr>
          <a:xfrm>
            <a:off x="20237950" y="11432688"/>
            <a:ext cx="3148833" cy="11684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Diagramme</a:t>
            </a:r>
          </a:p>
          <a:p>
            <a:pPr/>
            <a:r>
              <a:t>de composants</a:t>
            </a:r>
          </a:p>
        </p:txBody>
      </p:sp>
      <p:sp>
        <p:nvSpPr>
          <p:cNvPr id="693" name="Figure"/>
          <p:cNvSpPr/>
          <p:nvPr/>
        </p:nvSpPr>
        <p:spPr>
          <a:xfrm>
            <a:off x="22412982" y="1519444"/>
            <a:ext cx="385811" cy="407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580" y="12974"/>
                </a:moveTo>
                <a:cubicBezTo>
                  <a:pt x="18580" y="13729"/>
                  <a:pt x="18332" y="14232"/>
                  <a:pt x="17834" y="14735"/>
                </a:cubicBezTo>
                <a:cubicBezTo>
                  <a:pt x="17834" y="14987"/>
                  <a:pt x="19575" y="17036"/>
                  <a:pt x="18580" y="18042"/>
                </a:cubicBezTo>
                <a:cubicBezTo>
                  <a:pt x="18083" y="18797"/>
                  <a:pt x="18083" y="18797"/>
                  <a:pt x="18083" y="18797"/>
                </a:cubicBezTo>
                <a:cubicBezTo>
                  <a:pt x="17337" y="19551"/>
                  <a:pt x="15312" y="18294"/>
                  <a:pt x="14814" y="17790"/>
                </a:cubicBezTo>
                <a:cubicBezTo>
                  <a:pt x="14317" y="18294"/>
                  <a:pt x="13571" y="18545"/>
                  <a:pt x="12825" y="18797"/>
                </a:cubicBezTo>
                <a:cubicBezTo>
                  <a:pt x="13074" y="18797"/>
                  <a:pt x="13074" y="18797"/>
                  <a:pt x="13074" y="18797"/>
                </a:cubicBezTo>
                <a:cubicBezTo>
                  <a:pt x="13074" y="18797"/>
                  <a:pt x="12576" y="21600"/>
                  <a:pt x="11049" y="21600"/>
                </a:cubicBezTo>
                <a:cubicBezTo>
                  <a:pt x="10551" y="21600"/>
                  <a:pt x="10551" y="21600"/>
                  <a:pt x="10551" y="21600"/>
                </a:cubicBezTo>
                <a:cubicBezTo>
                  <a:pt x="9308" y="21600"/>
                  <a:pt x="8775" y="19048"/>
                  <a:pt x="8526" y="18545"/>
                </a:cubicBezTo>
                <a:cubicBezTo>
                  <a:pt x="8029" y="18545"/>
                  <a:pt x="7283" y="18294"/>
                  <a:pt x="6786" y="17790"/>
                </a:cubicBezTo>
                <a:cubicBezTo>
                  <a:pt x="6786" y="18042"/>
                  <a:pt x="6786" y="18042"/>
                  <a:pt x="6786" y="18042"/>
                </a:cubicBezTo>
                <a:cubicBezTo>
                  <a:pt x="6786" y="18042"/>
                  <a:pt x="4512" y="19803"/>
                  <a:pt x="3517" y="18545"/>
                </a:cubicBezTo>
                <a:cubicBezTo>
                  <a:pt x="3020" y="18294"/>
                  <a:pt x="3020" y="18294"/>
                  <a:pt x="3020" y="18294"/>
                </a:cubicBezTo>
                <a:cubicBezTo>
                  <a:pt x="2274" y="17287"/>
                  <a:pt x="3517" y="15239"/>
                  <a:pt x="3766" y="14735"/>
                </a:cubicBezTo>
                <a:cubicBezTo>
                  <a:pt x="3517" y="14232"/>
                  <a:pt x="3268" y="13729"/>
                  <a:pt x="3020" y="12974"/>
                </a:cubicBezTo>
                <a:cubicBezTo>
                  <a:pt x="2522" y="12974"/>
                  <a:pt x="0" y="12184"/>
                  <a:pt x="0" y="10926"/>
                </a:cubicBezTo>
                <a:cubicBezTo>
                  <a:pt x="0" y="10423"/>
                  <a:pt x="0" y="10423"/>
                  <a:pt x="0" y="10423"/>
                </a:cubicBezTo>
                <a:cubicBezTo>
                  <a:pt x="0" y="9165"/>
                  <a:pt x="2522" y="8626"/>
                  <a:pt x="3020" y="8626"/>
                </a:cubicBezTo>
                <a:cubicBezTo>
                  <a:pt x="3268" y="7871"/>
                  <a:pt x="3517" y="7368"/>
                  <a:pt x="3766" y="6613"/>
                </a:cubicBezTo>
                <a:cubicBezTo>
                  <a:pt x="3517" y="6361"/>
                  <a:pt x="2025" y="4061"/>
                  <a:pt x="3020" y="3306"/>
                </a:cubicBezTo>
                <a:cubicBezTo>
                  <a:pt x="3517" y="2803"/>
                  <a:pt x="3517" y="2803"/>
                  <a:pt x="3517" y="2803"/>
                </a:cubicBezTo>
                <a:cubicBezTo>
                  <a:pt x="4263" y="1797"/>
                  <a:pt x="6288" y="3306"/>
                  <a:pt x="6786" y="3558"/>
                </a:cubicBezTo>
                <a:cubicBezTo>
                  <a:pt x="7283" y="3306"/>
                  <a:pt x="8029" y="3055"/>
                  <a:pt x="8526" y="2803"/>
                </a:cubicBezTo>
                <a:cubicBezTo>
                  <a:pt x="8775" y="2300"/>
                  <a:pt x="9557" y="0"/>
                  <a:pt x="10551" y="0"/>
                </a:cubicBezTo>
                <a:cubicBezTo>
                  <a:pt x="11049" y="0"/>
                  <a:pt x="11049" y="0"/>
                  <a:pt x="11049" y="0"/>
                </a:cubicBezTo>
                <a:cubicBezTo>
                  <a:pt x="12292" y="0"/>
                  <a:pt x="12825" y="2049"/>
                  <a:pt x="13074" y="2803"/>
                </a:cubicBezTo>
                <a:cubicBezTo>
                  <a:pt x="13571" y="3055"/>
                  <a:pt x="14317" y="3306"/>
                  <a:pt x="14814" y="3558"/>
                </a:cubicBezTo>
                <a:cubicBezTo>
                  <a:pt x="15312" y="3306"/>
                  <a:pt x="17337" y="2049"/>
                  <a:pt x="18083" y="2803"/>
                </a:cubicBezTo>
                <a:cubicBezTo>
                  <a:pt x="18580" y="3306"/>
                  <a:pt x="18580" y="3306"/>
                  <a:pt x="18580" y="3306"/>
                </a:cubicBezTo>
                <a:cubicBezTo>
                  <a:pt x="19575" y="4313"/>
                  <a:pt x="18332" y="6110"/>
                  <a:pt x="17834" y="6613"/>
                </a:cubicBezTo>
                <a:cubicBezTo>
                  <a:pt x="18332" y="7368"/>
                  <a:pt x="18580" y="7871"/>
                  <a:pt x="18580" y="8626"/>
                </a:cubicBezTo>
                <a:cubicBezTo>
                  <a:pt x="18829" y="8626"/>
                  <a:pt x="21600" y="8913"/>
                  <a:pt x="21600" y="10423"/>
                </a:cubicBezTo>
                <a:cubicBezTo>
                  <a:pt x="21600" y="10926"/>
                  <a:pt x="21600" y="10926"/>
                  <a:pt x="21600" y="10926"/>
                </a:cubicBezTo>
                <a:cubicBezTo>
                  <a:pt x="21600" y="12184"/>
                  <a:pt x="19326" y="12687"/>
                  <a:pt x="18580" y="12974"/>
                </a:cubicBezTo>
                <a:close/>
                <a:moveTo>
                  <a:pt x="10800" y="4564"/>
                </a:moveTo>
                <a:cubicBezTo>
                  <a:pt x="7532" y="4564"/>
                  <a:pt x="4761" y="7368"/>
                  <a:pt x="4761" y="10674"/>
                </a:cubicBezTo>
                <a:cubicBezTo>
                  <a:pt x="4761" y="14232"/>
                  <a:pt x="7532" y="16784"/>
                  <a:pt x="10800" y="16784"/>
                </a:cubicBezTo>
                <a:cubicBezTo>
                  <a:pt x="14068" y="16784"/>
                  <a:pt x="16839" y="14232"/>
                  <a:pt x="16839" y="10674"/>
                </a:cubicBezTo>
                <a:cubicBezTo>
                  <a:pt x="16839" y="7368"/>
                  <a:pt x="14068" y="4564"/>
                  <a:pt x="10800" y="4564"/>
                </a:cubicBezTo>
                <a:close/>
                <a:moveTo>
                  <a:pt x="10800" y="14735"/>
                </a:moveTo>
                <a:cubicBezTo>
                  <a:pt x="8526" y="14735"/>
                  <a:pt x="6786" y="12974"/>
                  <a:pt x="6786" y="10674"/>
                </a:cubicBezTo>
                <a:cubicBezTo>
                  <a:pt x="6786" y="8374"/>
                  <a:pt x="8526" y="6613"/>
                  <a:pt x="10800" y="6613"/>
                </a:cubicBezTo>
                <a:cubicBezTo>
                  <a:pt x="13074" y="6613"/>
                  <a:pt x="14814" y="8374"/>
                  <a:pt x="14814" y="10674"/>
                </a:cubicBezTo>
                <a:cubicBezTo>
                  <a:pt x="14814" y="12974"/>
                  <a:pt x="13074" y="14735"/>
                  <a:pt x="10800" y="14735"/>
                </a:cubicBezTo>
                <a:close/>
                <a:moveTo>
                  <a:pt x="10800" y="8626"/>
                </a:moveTo>
                <a:cubicBezTo>
                  <a:pt x="9805" y="8626"/>
                  <a:pt x="8775" y="9668"/>
                  <a:pt x="8775" y="10674"/>
                </a:cubicBezTo>
                <a:cubicBezTo>
                  <a:pt x="8775" y="11932"/>
                  <a:pt x="9805" y="12687"/>
                  <a:pt x="10800" y="12687"/>
                </a:cubicBezTo>
                <a:cubicBezTo>
                  <a:pt x="11795" y="12687"/>
                  <a:pt x="12825" y="11932"/>
                  <a:pt x="12825" y="10674"/>
                </a:cubicBezTo>
                <a:cubicBezTo>
                  <a:pt x="12825" y="9668"/>
                  <a:pt x="11795" y="8626"/>
                  <a:pt x="10800" y="862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27940" dir="5400000">
              <a:srgbClr val="000000">
                <a:alpha val="32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pic>
        <p:nvPicPr>
          <p:cNvPr id="694" name="lesAmisdelescaladeResized.png" descr="lesAmisdelescaladeResiz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42831" y="453221"/>
            <a:ext cx="1451468" cy="61548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27940" dir="5400000">
              <a:srgbClr val="000000">
                <a:alpha val="32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5"/>
          <p:cNvSpPr txBox="1"/>
          <p:nvPr>
            <p:ph type="sldNum" sz="quarter" idx="2"/>
          </p:nvPr>
        </p:nvSpPr>
        <p:spPr>
          <a:xfrm>
            <a:off x="22843014" y="12770005"/>
            <a:ext cx="808408" cy="615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7" name="Rectangle"/>
          <p:cNvSpPr/>
          <p:nvPr/>
        </p:nvSpPr>
        <p:spPr>
          <a:xfrm>
            <a:off x="868177" y="1320113"/>
            <a:ext cx="8600781" cy="1477330"/>
          </a:xfrm>
          <a:prstGeom prst="rect">
            <a:avLst/>
          </a:prstGeom>
          <a:solidFill>
            <a:srgbClr val="29292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98" name="LES POINTS FORT DE NOTRE APPLICATION WEB"/>
          <p:cNvSpPr/>
          <p:nvPr/>
        </p:nvSpPr>
        <p:spPr>
          <a:xfrm>
            <a:off x="1066507" y="1327258"/>
            <a:ext cx="11551756" cy="146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5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475669"/>
                </a:solidFill>
                <a:uFill>
                  <a:solidFill>
                    <a:srgbClr val="475669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LES POINTS FORT DE NOTRE APPLICATION WEB</a:t>
            </a:r>
          </a:p>
        </p:txBody>
      </p:sp>
      <p:grpSp>
        <p:nvGrpSpPr>
          <p:cNvPr id="701" name="Groupe"/>
          <p:cNvGrpSpPr/>
          <p:nvPr/>
        </p:nvGrpSpPr>
        <p:grpSpPr>
          <a:xfrm>
            <a:off x="22395657" y="802481"/>
            <a:ext cx="1145815" cy="1145814"/>
            <a:chOff x="0" y="0"/>
            <a:chExt cx="1145813" cy="1145813"/>
          </a:xfrm>
        </p:grpSpPr>
        <p:sp>
          <p:nvSpPr>
            <p:cNvPr id="699" name="Rectangle aux angles arrondis"/>
            <p:cNvSpPr/>
            <p:nvPr/>
          </p:nvSpPr>
          <p:spPr>
            <a:xfrm>
              <a:off x="0" y="0"/>
              <a:ext cx="1145814" cy="1145814"/>
            </a:xfrm>
            <a:prstGeom prst="roundRect">
              <a:avLst>
                <a:gd name="adj" fmla="val 11084"/>
              </a:avLst>
            </a:prstGeom>
            <a:solidFill>
              <a:srgbClr val="CACAC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</a:p>
          </p:txBody>
        </p:sp>
        <p:sp>
          <p:nvSpPr>
            <p:cNvPr id="700" name="5"/>
            <p:cNvSpPr/>
            <p:nvPr/>
          </p:nvSpPr>
          <p:spPr>
            <a:xfrm>
              <a:off x="393701" y="249741"/>
              <a:ext cx="358413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292929"/>
                  </a:solidFill>
                  <a:uFill>
                    <a:solidFill>
                      <a:srgbClr val="292929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solidFill>
                    <a:srgbClr val="475669"/>
                  </a:solidFill>
                  <a:uFill>
                    <a:solidFill>
                      <a:srgbClr val="475669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solidFill>
                    <a:srgbClr val="292929"/>
                  </a:solidFill>
                  <a:uFill>
                    <a:solidFill>
                      <a:srgbClr val="292929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5</a:t>
              </a:r>
            </a:p>
          </p:txBody>
        </p:sp>
      </p:grpSp>
      <p:sp>
        <p:nvSpPr>
          <p:cNvPr id="702" name="Figure"/>
          <p:cNvSpPr/>
          <p:nvPr/>
        </p:nvSpPr>
        <p:spPr>
          <a:xfrm rot="18252352">
            <a:off x="9819019" y="5745257"/>
            <a:ext cx="5653907" cy="5653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430" y="10800"/>
                </a:moveTo>
                <a:cubicBezTo>
                  <a:pt x="2430" y="15423"/>
                  <a:pt x="6177" y="19170"/>
                  <a:pt x="10800" y="19170"/>
                </a:cubicBezTo>
                <a:cubicBezTo>
                  <a:pt x="15423" y="19170"/>
                  <a:pt x="19170" y="15423"/>
                  <a:pt x="19170" y="10800"/>
                </a:cubicBezTo>
                <a:cubicBezTo>
                  <a:pt x="19170" y="6177"/>
                  <a:pt x="15423" y="2430"/>
                  <a:pt x="10800" y="2430"/>
                </a:cubicBezTo>
                <a:cubicBezTo>
                  <a:pt x="6177" y="2430"/>
                  <a:pt x="2430" y="6177"/>
                  <a:pt x="2430" y="10800"/>
                </a:cubicBezTo>
                <a:close/>
              </a:path>
            </a:pathLst>
          </a:custGeom>
          <a:solidFill>
            <a:srgbClr val="292929"/>
          </a:solidFill>
          <a:ln w="12700">
            <a:miter lim="400000"/>
          </a:ln>
          <a:effectLst>
            <a:outerShdw sx="100000" sy="100000" kx="0" ky="0" algn="b" rotWithShape="0" blurRad="50800" dist="152400" dir="81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703" name="Figure"/>
          <p:cNvSpPr/>
          <p:nvPr/>
        </p:nvSpPr>
        <p:spPr>
          <a:xfrm rot="18252352">
            <a:off x="10623287" y="6097398"/>
            <a:ext cx="4415321" cy="4415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430" y="10800"/>
                </a:moveTo>
                <a:cubicBezTo>
                  <a:pt x="2430" y="15423"/>
                  <a:pt x="6177" y="19170"/>
                  <a:pt x="10800" y="19170"/>
                </a:cubicBezTo>
                <a:cubicBezTo>
                  <a:pt x="15423" y="19170"/>
                  <a:pt x="19170" y="15423"/>
                  <a:pt x="19170" y="10800"/>
                </a:cubicBezTo>
                <a:cubicBezTo>
                  <a:pt x="19170" y="6177"/>
                  <a:pt x="15423" y="2430"/>
                  <a:pt x="10800" y="2430"/>
                </a:cubicBezTo>
                <a:cubicBezTo>
                  <a:pt x="6177" y="2430"/>
                  <a:pt x="2430" y="6177"/>
                  <a:pt x="2430" y="10800"/>
                </a:cubicBezTo>
                <a:close/>
              </a:path>
            </a:pathLst>
          </a:custGeom>
          <a:solidFill>
            <a:srgbClr val="475669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475669">
                <a:alpha val="25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704" name="Figure"/>
          <p:cNvSpPr/>
          <p:nvPr/>
        </p:nvSpPr>
        <p:spPr>
          <a:xfrm rot="18252352">
            <a:off x="11218843" y="6413912"/>
            <a:ext cx="3424449" cy="3424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208" y="10800"/>
                </a:moveTo>
                <a:cubicBezTo>
                  <a:pt x="3208" y="14993"/>
                  <a:pt x="6607" y="18392"/>
                  <a:pt x="10800" y="18392"/>
                </a:cubicBezTo>
                <a:cubicBezTo>
                  <a:pt x="14993" y="18392"/>
                  <a:pt x="18392" y="14993"/>
                  <a:pt x="18392" y="10800"/>
                </a:cubicBezTo>
                <a:cubicBezTo>
                  <a:pt x="18392" y="6607"/>
                  <a:pt x="14993" y="3208"/>
                  <a:pt x="10800" y="3208"/>
                </a:cubicBezTo>
                <a:cubicBezTo>
                  <a:pt x="6607" y="3208"/>
                  <a:pt x="3208" y="6607"/>
                  <a:pt x="3208" y="10800"/>
                </a:cubicBezTo>
                <a:close/>
              </a:path>
            </a:pathLst>
          </a:custGeom>
          <a:solidFill>
            <a:srgbClr val="292929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475669">
                <a:alpha val="25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705" name="Figure"/>
          <p:cNvSpPr/>
          <p:nvPr/>
        </p:nvSpPr>
        <p:spPr>
          <a:xfrm rot="18252352">
            <a:off x="11753785" y="6803583"/>
            <a:ext cx="2417725" cy="2417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989" y="10800"/>
                </a:moveTo>
                <a:cubicBezTo>
                  <a:pt x="3989" y="14562"/>
                  <a:pt x="7038" y="17611"/>
                  <a:pt x="10800" y="17611"/>
                </a:cubicBezTo>
                <a:cubicBezTo>
                  <a:pt x="14562" y="17611"/>
                  <a:pt x="17611" y="14562"/>
                  <a:pt x="17611" y="10800"/>
                </a:cubicBezTo>
                <a:cubicBezTo>
                  <a:pt x="17611" y="7038"/>
                  <a:pt x="14562" y="3989"/>
                  <a:pt x="10800" y="3989"/>
                </a:cubicBezTo>
                <a:cubicBezTo>
                  <a:pt x="7038" y="3989"/>
                  <a:pt x="3989" y="7038"/>
                  <a:pt x="3989" y="10800"/>
                </a:cubicBezTo>
                <a:close/>
              </a:path>
            </a:pathLst>
          </a:custGeom>
          <a:solidFill>
            <a:srgbClr val="475669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475669">
                <a:alpha val="2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706" name="Cercle"/>
          <p:cNvSpPr/>
          <p:nvPr/>
        </p:nvSpPr>
        <p:spPr>
          <a:xfrm rot="18252352">
            <a:off x="12277108" y="7039199"/>
            <a:ext cx="1541797" cy="1539841"/>
          </a:xfrm>
          <a:prstGeom prst="ellipse">
            <a:avLst/>
          </a:prstGeom>
          <a:solidFill>
            <a:srgbClr val="292929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475669">
                <a:alpha val="2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707" name="Figure"/>
          <p:cNvSpPr/>
          <p:nvPr/>
        </p:nvSpPr>
        <p:spPr>
          <a:xfrm rot="18918611">
            <a:off x="14368023" y="4528492"/>
            <a:ext cx="3658348" cy="447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" y="21600"/>
                </a:lnTo>
                <a:lnTo>
                  <a:pt x="21600" y="13226"/>
                </a:lnTo>
                <a:lnTo>
                  <a:pt x="21584" y="469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000">
                <a:srgbClr val="292929"/>
              </a:gs>
              <a:gs pos="48700">
                <a:srgbClr val="CACACA"/>
              </a:gs>
              <a:gs pos="89000">
                <a:srgbClr val="292929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8" name="Figure"/>
          <p:cNvSpPr/>
          <p:nvPr/>
        </p:nvSpPr>
        <p:spPr>
          <a:xfrm rot="18918611">
            <a:off x="17075187" y="2991927"/>
            <a:ext cx="2296819" cy="794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74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8763" y="21600"/>
                  <a:pt x="11828" y="21600"/>
                </a:cubicBezTo>
                <a:cubicBezTo>
                  <a:pt x="11828" y="21600"/>
                  <a:pt x="11864" y="21600"/>
                  <a:pt x="11864" y="21600"/>
                </a:cubicBezTo>
                <a:cubicBezTo>
                  <a:pt x="15614" y="21495"/>
                  <a:pt x="21600" y="18769"/>
                  <a:pt x="21600" y="12897"/>
                </a:cubicBezTo>
                <a:cubicBezTo>
                  <a:pt x="21600" y="12897"/>
                  <a:pt x="21600" y="12897"/>
                  <a:pt x="21600" y="12897"/>
                </a:cubicBezTo>
                <a:cubicBezTo>
                  <a:pt x="21564" y="10905"/>
                  <a:pt x="20843" y="7864"/>
                  <a:pt x="20085" y="5138"/>
                </a:cubicBezTo>
                <a:cubicBezTo>
                  <a:pt x="18102" y="6711"/>
                  <a:pt x="14316" y="7445"/>
                  <a:pt x="11647" y="7550"/>
                </a:cubicBezTo>
                <a:cubicBezTo>
                  <a:pt x="11647" y="7550"/>
                  <a:pt x="11611" y="7550"/>
                  <a:pt x="11611" y="7550"/>
                </a:cubicBezTo>
                <a:cubicBezTo>
                  <a:pt x="9664" y="7550"/>
                  <a:pt x="5553" y="3250"/>
                  <a:pt x="2741" y="0"/>
                </a:cubicBezTo>
              </a:path>
            </a:pathLst>
          </a:custGeom>
          <a:gradFill>
            <a:gsLst>
              <a:gs pos="0">
                <a:srgbClr val="CACACA"/>
              </a:gs>
              <a:gs pos="37000">
                <a:srgbClr val="5F5F5F"/>
              </a:gs>
              <a:gs pos="100000">
                <a:srgbClr val="292929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9" name="Figure"/>
          <p:cNvSpPr/>
          <p:nvPr/>
        </p:nvSpPr>
        <p:spPr>
          <a:xfrm rot="18918611">
            <a:off x="18173540" y="2051180"/>
            <a:ext cx="406847" cy="330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653" y="0"/>
                </a:moveTo>
                <a:cubicBezTo>
                  <a:pt x="7743" y="10047"/>
                  <a:pt x="0" y="20344"/>
                  <a:pt x="0" y="20344"/>
                </a:cubicBezTo>
                <a:cubicBezTo>
                  <a:pt x="0" y="20344"/>
                  <a:pt x="611" y="20595"/>
                  <a:pt x="1834" y="21600"/>
                </a:cubicBezTo>
                <a:cubicBezTo>
                  <a:pt x="6113" y="18837"/>
                  <a:pt x="21600" y="8791"/>
                  <a:pt x="21600" y="4772"/>
                </a:cubicBezTo>
                <a:cubicBezTo>
                  <a:pt x="21600" y="4772"/>
                  <a:pt x="21600" y="4772"/>
                  <a:pt x="21600" y="4772"/>
                </a:cubicBezTo>
                <a:cubicBezTo>
                  <a:pt x="21600" y="2763"/>
                  <a:pt x="18543" y="1256"/>
                  <a:pt x="13653" y="0"/>
                </a:cubicBezTo>
              </a:path>
            </a:pathLst>
          </a:custGeom>
          <a:gradFill>
            <a:gsLst>
              <a:gs pos="0">
                <a:srgbClr val="CACACA"/>
              </a:gs>
              <a:gs pos="37000">
                <a:srgbClr val="949494"/>
              </a:gs>
              <a:gs pos="100000">
                <a:srgbClr val="292929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0" name="Figure"/>
          <p:cNvSpPr/>
          <p:nvPr/>
        </p:nvSpPr>
        <p:spPr>
          <a:xfrm rot="18918611">
            <a:off x="16362213" y="2263000"/>
            <a:ext cx="2285474" cy="859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068" y="0"/>
                </a:moveTo>
                <a:cubicBezTo>
                  <a:pt x="11960" y="0"/>
                  <a:pt x="11851" y="0"/>
                  <a:pt x="11742" y="0"/>
                </a:cubicBezTo>
                <a:cubicBezTo>
                  <a:pt x="8843" y="97"/>
                  <a:pt x="870" y="18210"/>
                  <a:pt x="72" y="20050"/>
                </a:cubicBezTo>
                <a:cubicBezTo>
                  <a:pt x="36" y="20147"/>
                  <a:pt x="0" y="20244"/>
                  <a:pt x="0" y="20244"/>
                </a:cubicBezTo>
                <a:cubicBezTo>
                  <a:pt x="1776" y="21600"/>
                  <a:pt x="1776" y="21600"/>
                  <a:pt x="1776" y="21600"/>
                </a:cubicBezTo>
                <a:cubicBezTo>
                  <a:pt x="17940" y="21600"/>
                  <a:pt x="17940" y="21600"/>
                  <a:pt x="17940" y="21600"/>
                </a:cubicBezTo>
                <a:cubicBezTo>
                  <a:pt x="17940" y="21600"/>
                  <a:pt x="17940" y="21600"/>
                  <a:pt x="17940" y="21600"/>
                </a:cubicBezTo>
                <a:cubicBezTo>
                  <a:pt x="17940" y="21600"/>
                  <a:pt x="21600" y="11236"/>
                  <a:pt x="21600" y="7265"/>
                </a:cubicBezTo>
                <a:cubicBezTo>
                  <a:pt x="21600" y="7265"/>
                  <a:pt x="21600" y="7265"/>
                  <a:pt x="21600" y="7265"/>
                </a:cubicBezTo>
                <a:cubicBezTo>
                  <a:pt x="21564" y="2034"/>
                  <a:pt x="15838" y="0"/>
                  <a:pt x="12068" y="0"/>
                </a:cubicBezTo>
              </a:path>
            </a:pathLst>
          </a:custGeom>
          <a:gradFill>
            <a:gsLst>
              <a:gs pos="0">
                <a:srgbClr val="292929"/>
              </a:gs>
              <a:gs pos="40000">
                <a:srgbClr val="CACACA"/>
              </a:gs>
              <a:gs pos="100000">
                <a:srgbClr val="292929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1" name="Figure"/>
          <p:cNvSpPr/>
          <p:nvPr/>
        </p:nvSpPr>
        <p:spPr>
          <a:xfrm rot="18918611">
            <a:off x="16825687" y="2918343"/>
            <a:ext cx="2293579" cy="474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880" y="0"/>
                </a:moveTo>
                <a:cubicBezTo>
                  <a:pt x="17880" y="0"/>
                  <a:pt x="17880" y="0"/>
                  <a:pt x="17880" y="0"/>
                </a:cubicBezTo>
                <a:cubicBezTo>
                  <a:pt x="14845" y="0"/>
                  <a:pt x="14845" y="0"/>
                  <a:pt x="14845" y="0"/>
                </a:cubicBezTo>
                <a:cubicBezTo>
                  <a:pt x="1770" y="0"/>
                  <a:pt x="1770" y="0"/>
                  <a:pt x="1770" y="0"/>
                </a:cubicBezTo>
                <a:cubicBezTo>
                  <a:pt x="1734" y="0"/>
                  <a:pt x="1734" y="0"/>
                  <a:pt x="1734" y="0"/>
                </a:cubicBezTo>
                <a:cubicBezTo>
                  <a:pt x="0" y="2985"/>
                  <a:pt x="0" y="2985"/>
                  <a:pt x="0" y="2985"/>
                </a:cubicBezTo>
                <a:cubicBezTo>
                  <a:pt x="0" y="2985"/>
                  <a:pt x="8705" y="21600"/>
                  <a:pt x="11811" y="21600"/>
                </a:cubicBezTo>
                <a:cubicBezTo>
                  <a:pt x="11811" y="21600"/>
                  <a:pt x="11847" y="21600"/>
                  <a:pt x="11847" y="21600"/>
                </a:cubicBezTo>
                <a:cubicBezTo>
                  <a:pt x="15604" y="21424"/>
                  <a:pt x="21600" y="18790"/>
                  <a:pt x="21600" y="13698"/>
                </a:cubicBezTo>
                <a:cubicBezTo>
                  <a:pt x="21600" y="13698"/>
                  <a:pt x="21600" y="13698"/>
                  <a:pt x="21600" y="13698"/>
                </a:cubicBezTo>
                <a:cubicBezTo>
                  <a:pt x="21600" y="10010"/>
                  <a:pt x="17880" y="0"/>
                  <a:pt x="17880" y="0"/>
                </a:cubicBezTo>
                <a:cubicBezTo>
                  <a:pt x="17880" y="0"/>
                  <a:pt x="17880" y="0"/>
                  <a:pt x="17880" y="0"/>
                </a:cubicBezTo>
              </a:path>
            </a:pathLst>
          </a:custGeom>
          <a:gradFill>
            <a:gsLst>
              <a:gs pos="0">
                <a:srgbClr val="CACACA"/>
              </a:gs>
              <a:gs pos="37000">
                <a:srgbClr val="5F5F5F"/>
              </a:gs>
              <a:gs pos="100000">
                <a:srgbClr val="292929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715" name="Groupe"/>
          <p:cNvGrpSpPr/>
          <p:nvPr/>
        </p:nvGrpSpPr>
        <p:grpSpPr>
          <a:xfrm>
            <a:off x="13062590" y="5871509"/>
            <a:ext cx="2023457" cy="2015575"/>
            <a:chOff x="0" y="0"/>
            <a:chExt cx="2023456" cy="2015573"/>
          </a:xfrm>
        </p:grpSpPr>
        <p:sp>
          <p:nvSpPr>
            <p:cNvPr id="712" name="Figure"/>
            <p:cNvSpPr/>
            <p:nvPr/>
          </p:nvSpPr>
          <p:spPr>
            <a:xfrm rot="18918611">
              <a:off x="729473" y="388037"/>
              <a:ext cx="1308070" cy="497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0" y="21600"/>
                  </a:lnTo>
                  <a:lnTo>
                    <a:pt x="21600" y="19771"/>
                  </a:lnTo>
                  <a:lnTo>
                    <a:pt x="21546" y="35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21000">
                  <a:srgbClr val="9BAABC"/>
                </a:gs>
                <a:gs pos="52999">
                  <a:srgbClr val="FFFFFF"/>
                </a:gs>
                <a:gs pos="78000">
                  <a:srgbClr val="9BAABC"/>
                </a:gs>
                <a:gs pos="100000">
                  <a:srgbClr val="D9D9D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13" name="Figure"/>
            <p:cNvSpPr/>
            <p:nvPr/>
          </p:nvSpPr>
          <p:spPr>
            <a:xfrm rot="18918611">
              <a:off x="754214" y="913545"/>
              <a:ext cx="196130" cy="497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12" y="19256"/>
                  </a:moveTo>
                  <a:cubicBezTo>
                    <a:pt x="2118" y="19088"/>
                    <a:pt x="424" y="18251"/>
                    <a:pt x="424" y="17581"/>
                  </a:cubicBezTo>
                  <a:cubicBezTo>
                    <a:pt x="0" y="4186"/>
                    <a:pt x="0" y="4186"/>
                    <a:pt x="0" y="4186"/>
                  </a:cubicBezTo>
                  <a:cubicBezTo>
                    <a:pt x="0" y="3349"/>
                    <a:pt x="1694" y="2679"/>
                    <a:pt x="3388" y="2344"/>
                  </a:cubicBezTo>
                  <a:cubicBezTo>
                    <a:pt x="21176" y="0"/>
                    <a:pt x="21176" y="0"/>
                    <a:pt x="21176" y="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3812" y="192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5000">
                  <a:srgbClr val="9BAABC"/>
                </a:gs>
                <a:gs pos="48000">
                  <a:srgbClr val="FFFFFF"/>
                </a:gs>
                <a:gs pos="86000">
                  <a:srgbClr val="9BAABC"/>
                </a:gs>
                <a:gs pos="100000">
                  <a:srgbClr val="D9D9D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14" name="Figure"/>
            <p:cNvSpPr/>
            <p:nvPr/>
          </p:nvSpPr>
          <p:spPr>
            <a:xfrm rot="18918611">
              <a:off x="-104945" y="1535630"/>
              <a:ext cx="1045483" cy="131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033" y="1333"/>
                  </a:moveTo>
                  <a:lnTo>
                    <a:pt x="0" y="9333"/>
                  </a:lnTo>
                  <a:lnTo>
                    <a:pt x="0" y="14400"/>
                  </a:lnTo>
                  <a:lnTo>
                    <a:pt x="7033" y="21600"/>
                  </a:lnTo>
                  <a:lnTo>
                    <a:pt x="21600" y="20267"/>
                  </a:lnTo>
                  <a:lnTo>
                    <a:pt x="21600" y="0"/>
                  </a:lnTo>
                  <a:lnTo>
                    <a:pt x="7033" y="13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20000">
                  <a:srgbClr val="9BAABC"/>
                </a:gs>
                <a:gs pos="48000">
                  <a:srgbClr val="FFFFFF"/>
                </a:gs>
                <a:gs pos="84000">
                  <a:srgbClr val="9BAABC"/>
                </a:gs>
                <a:gs pos="100000">
                  <a:srgbClr val="D9D9D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18" name="Groupe"/>
          <p:cNvGrpSpPr/>
          <p:nvPr/>
        </p:nvGrpSpPr>
        <p:grpSpPr>
          <a:xfrm>
            <a:off x="7403209" y="10014754"/>
            <a:ext cx="2424259" cy="237575"/>
            <a:chOff x="0" y="0"/>
            <a:chExt cx="2424258" cy="237573"/>
          </a:xfrm>
        </p:grpSpPr>
        <p:sp>
          <p:nvSpPr>
            <p:cNvPr id="716" name="Ligne"/>
            <p:cNvSpPr/>
            <p:nvPr/>
          </p:nvSpPr>
          <p:spPr>
            <a:xfrm flipH="1" flipV="1">
              <a:off x="-1" y="117994"/>
              <a:ext cx="2288105" cy="2"/>
            </a:xfrm>
            <a:prstGeom prst="line">
              <a:avLst/>
            </a:prstGeom>
            <a:noFill/>
            <a:ln w="12700" cap="flat">
              <a:solidFill>
                <a:srgbClr val="7D90A7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7" name="Cercle"/>
            <p:cNvSpPr/>
            <p:nvPr/>
          </p:nvSpPr>
          <p:spPr>
            <a:xfrm rot="16200000">
              <a:off x="2186687" y="2"/>
              <a:ext cx="237575" cy="23756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</a:p>
          </p:txBody>
        </p:sp>
      </p:grpSp>
      <p:sp>
        <p:nvSpPr>
          <p:cNvPr id="719" name="Spring Security…"/>
          <p:cNvSpPr/>
          <p:nvPr/>
        </p:nvSpPr>
        <p:spPr>
          <a:xfrm>
            <a:off x="3583362" y="10329989"/>
            <a:ext cx="4518104" cy="232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defRPr sz="2800"/>
            </a:pPr>
            <a:r>
              <a:rPr sz="240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Spring Security</a:t>
            </a:r>
            <a:endParaRPr sz="2400">
              <a:solidFill>
                <a:srgbClr val="292929"/>
              </a:solidFill>
              <a:uFill>
                <a:solidFill>
                  <a:srgbClr val="292929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ctr" defTabSz="914400">
              <a:lnSpc>
                <a:spcPct val="90000"/>
              </a:lnSpc>
              <a:spcBef>
                <a:spcPts val="1000"/>
              </a:spcBef>
              <a:defRPr sz="2800"/>
            </a:pPr>
            <a:r>
              <a:rPr sz="240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Authentification</a:t>
            </a:r>
            <a:endParaRPr sz="2400">
              <a:solidFill>
                <a:srgbClr val="292929"/>
              </a:solidFill>
              <a:uFill>
                <a:solidFill>
                  <a:srgbClr val="292929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ctr" defTabSz="914400">
              <a:lnSpc>
                <a:spcPct val="90000"/>
              </a:lnSpc>
              <a:spcBef>
                <a:spcPts val="1000"/>
              </a:spcBef>
              <a:defRPr sz="2800"/>
            </a:pPr>
            <a:r>
              <a:rPr sz="240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Gestion &amp; Discrimination par Role</a:t>
            </a:r>
          </a:p>
        </p:txBody>
      </p:sp>
      <p:sp>
        <p:nvSpPr>
          <p:cNvPr id="720" name="Sécurité"/>
          <p:cNvSpPr/>
          <p:nvPr/>
        </p:nvSpPr>
        <p:spPr>
          <a:xfrm>
            <a:off x="4472712" y="9775419"/>
            <a:ext cx="2739405" cy="716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 b="1" sz="280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475669"/>
                </a:solidFill>
                <a:uFill>
                  <a:solidFill>
                    <a:srgbClr val="475669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b="1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Sécurité</a:t>
            </a:r>
          </a:p>
        </p:txBody>
      </p:sp>
      <p:sp>
        <p:nvSpPr>
          <p:cNvPr id="721" name="Ligne"/>
          <p:cNvSpPr/>
          <p:nvPr/>
        </p:nvSpPr>
        <p:spPr>
          <a:xfrm flipH="1" flipV="1">
            <a:off x="9304572" y="6939215"/>
            <a:ext cx="1183751" cy="947869"/>
          </a:xfrm>
          <a:prstGeom prst="line">
            <a:avLst/>
          </a:prstGeom>
          <a:ln w="12700">
            <a:solidFill>
              <a:srgbClr val="475669"/>
            </a:solidFill>
            <a:prstDash val="lgDash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2" name="Cercle"/>
          <p:cNvSpPr/>
          <p:nvPr/>
        </p:nvSpPr>
        <p:spPr>
          <a:xfrm rot="16200000">
            <a:off x="10419090" y="7809121"/>
            <a:ext cx="237575" cy="23756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723" name="Ligne"/>
          <p:cNvSpPr/>
          <p:nvPr/>
        </p:nvSpPr>
        <p:spPr>
          <a:xfrm flipH="1" flipV="1">
            <a:off x="8073480" y="6944907"/>
            <a:ext cx="1240445" cy="2"/>
          </a:xfrm>
          <a:prstGeom prst="line">
            <a:avLst/>
          </a:prstGeom>
          <a:ln w="12700">
            <a:solidFill>
              <a:srgbClr val="475669"/>
            </a:solidFill>
            <a:prstDash val="lgDash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728" name="Groupe"/>
          <p:cNvGrpSpPr/>
          <p:nvPr/>
        </p:nvGrpSpPr>
        <p:grpSpPr>
          <a:xfrm>
            <a:off x="5365453" y="5613879"/>
            <a:ext cx="694850" cy="701514"/>
            <a:chOff x="0" y="0"/>
            <a:chExt cx="694849" cy="701513"/>
          </a:xfrm>
        </p:grpSpPr>
        <p:sp>
          <p:nvSpPr>
            <p:cNvPr id="724" name="Figure"/>
            <p:cNvSpPr/>
            <p:nvPr/>
          </p:nvSpPr>
          <p:spPr>
            <a:xfrm>
              <a:off x="0" y="-1"/>
              <a:ext cx="694850" cy="39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734"/>
                  </a:moveTo>
                  <a:lnTo>
                    <a:pt x="2111" y="10311"/>
                  </a:lnTo>
                  <a:lnTo>
                    <a:pt x="10800" y="18835"/>
                  </a:lnTo>
                  <a:lnTo>
                    <a:pt x="19489" y="10311"/>
                  </a:lnTo>
                  <a:lnTo>
                    <a:pt x="10800" y="2734"/>
                  </a:lnTo>
                  <a:close/>
                  <a:moveTo>
                    <a:pt x="10734" y="0"/>
                  </a:moveTo>
                  <a:lnTo>
                    <a:pt x="10866" y="0"/>
                  </a:lnTo>
                  <a:lnTo>
                    <a:pt x="11011" y="76"/>
                  </a:lnTo>
                  <a:lnTo>
                    <a:pt x="21226" y="8997"/>
                  </a:lnTo>
                  <a:lnTo>
                    <a:pt x="21353" y="9150"/>
                  </a:lnTo>
                  <a:lnTo>
                    <a:pt x="21455" y="9349"/>
                  </a:lnTo>
                  <a:lnTo>
                    <a:pt x="21534" y="9608"/>
                  </a:lnTo>
                  <a:lnTo>
                    <a:pt x="21582" y="9899"/>
                  </a:lnTo>
                  <a:lnTo>
                    <a:pt x="21600" y="10220"/>
                  </a:lnTo>
                  <a:lnTo>
                    <a:pt x="21588" y="10525"/>
                  </a:lnTo>
                  <a:lnTo>
                    <a:pt x="21540" y="10815"/>
                  </a:lnTo>
                  <a:lnTo>
                    <a:pt x="21467" y="11075"/>
                  </a:lnTo>
                  <a:lnTo>
                    <a:pt x="21377" y="11289"/>
                  </a:lnTo>
                  <a:lnTo>
                    <a:pt x="21256" y="11457"/>
                  </a:lnTo>
                  <a:lnTo>
                    <a:pt x="11029" y="21493"/>
                  </a:lnTo>
                  <a:lnTo>
                    <a:pt x="10915" y="21569"/>
                  </a:lnTo>
                  <a:lnTo>
                    <a:pt x="10800" y="21600"/>
                  </a:lnTo>
                  <a:lnTo>
                    <a:pt x="10685" y="21569"/>
                  </a:lnTo>
                  <a:lnTo>
                    <a:pt x="10571" y="21493"/>
                  </a:lnTo>
                  <a:lnTo>
                    <a:pt x="350" y="11457"/>
                  </a:lnTo>
                  <a:lnTo>
                    <a:pt x="229" y="11289"/>
                  </a:lnTo>
                  <a:lnTo>
                    <a:pt x="133" y="11075"/>
                  </a:lnTo>
                  <a:lnTo>
                    <a:pt x="60" y="10815"/>
                  </a:lnTo>
                  <a:lnTo>
                    <a:pt x="12" y="10525"/>
                  </a:lnTo>
                  <a:lnTo>
                    <a:pt x="0" y="10220"/>
                  </a:lnTo>
                  <a:lnTo>
                    <a:pt x="18" y="9899"/>
                  </a:lnTo>
                  <a:lnTo>
                    <a:pt x="66" y="9608"/>
                  </a:lnTo>
                  <a:lnTo>
                    <a:pt x="145" y="9349"/>
                  </a:lnTo>
                  <a:lnTo>
                    <a:pt x="247" y="9150"/>
                  </a:lnTo>
                  <a:lnTo>
                    <a:pt x="368" y="8997"/>
                  </a:lnTo>
                  <a:lnTo>
                    <a:pt x="10595" y="76"/>
                  </a:lnTo>
                  <a:lnTo>
                    <a:pt x="10734" y="0"/>
                  </a:lnTo>
                  <a:close/>
                </a:path>
              </a:pathLst>
            </a:custGeom>
            <a:solidFill>
              <a:srgbClr val="29292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7D90A7"/>
                  </a:solidFill>
                  <a:uFill>
                    <a:solidFill>
                      <a:srgbClr val="7D90A7"/>
                    </a:solidFill>
                  </a:uFill>
                </a:defRPr>
              </a:pPr>
            </a:p>
          </p:txBody>
        </p:sp>
        <p:sp>
          <p:nvSpPr>
            <p:cNvPr id="725" name="Figure"/>
            <p:cNvSpPr/>
            <p:nvPr/>
          </p:nvSpPr>
          <p:spPr>
            <a:xfrm>
              <a:off x="0" y="269421"/>
              <a:ext cx="694850" cy="236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9" y="0"/>
                  </a:moveTo>
                  <a:lnTo>
                    <a:pt x="675" y="26"/>
                  </a:lnTo>
                  <a:lnTo>
                    <a:pt x="802" y="181"/>
                  </a:lnTo>
                  <a:lnTo>
                    <a:pt x="10800" y="16723"/>
                  </a:lnTo>
                  <a:lnTo>
                    <a:pt x="20798" y="181"/>
                  </a:lnTo>
                  <a:lnTo>
                    <a:pt x="20925" y="26"/>
                  </a:lnTo>
                  <a:lnTo>
                    <a:pt x="21051" y="0"/>
                  </a:lnTo>
                  <a:lnTo>
                    <a:pt x="21178" y="77"/>
                  </a:lnTo>
                  <a:lnTo>
                    <a:pt x="21298" y="258"/>
                  </a:lnTo>
                  <a:lnTo>
                    <a:pt x="21401" y="542"/>
                  </a:lnTo>
                  <a:lnTo>
                    <a:pt x="21491" y="903"/>
                  </a:lnTo>
                  <a:lnTo>
                    <a:pt x="21558" y="1342"/>
                  </a:lnTo>
                  <a:lnTo>
                    <a:pt x="21594" y="1832"/>
                  </a:lnTo>
                  <a:lnTo>
                    <a:pt x="21600" y="2323"/>
                  </a:lnTo>
                  <a:lnTo>
                    <a:pt x="21582" y="2813"/>
                  </a:lnTo>
                  <a:lnTo>
                    <a:pt x="21534" y="3252"/>
                  </a:lnTo>
                  <a:lnTo>
                    <a:pt x="21461" y="3665"/>
                  </a:lnTo>
                  <a:lnTo>
                    <a:pt x="21371" y="4000"/>
                  </a:lnTo>
                  <a:lnTo>
                    <a:pt x="21256" y="4258"/>
                  </a:lnTo>
                  <a:lnTo>
                    <a:pt x="10800" y="21600"/>
                  </a:lnTo>
                  <a:lnTo>
                    <a:pt x="350" y="4258"/>
                  </a:lnTo>
                  <a:lnTo>
                    <a:pt x="235" y="4000"/>
                  </a:lnTo>
                  <a:lnTo>
                    <a:pt x="139" y="3665"/>
                  </a:lnTo>
                  <a:lnTo>
                    <a:pt x="66" y="3252"/>
                  </a:lnTo>
                  <a:lnTo>
                    <a:pt x="18" y="2813"/>
                  </a:lnTo>
                  <a:lnTo>
                    <a:pt x="0" y="2323"/>
                  </a:lnTo>
                  <a:lnTo>
                    <a:pt x="6" y="1832"/>
                  </a:lnTo>
                  <a:lnTo>
                    <a:pt x="48" y="1342"/>
                  </a:lnTo>
                  <a:lnTo>
                    <a:pt x="115" y="903"/>
                  </a:lnTo>
                  <a:lnTo>
                    <a:pt x="199" y="542"/>
                  </a:lnTo>
                  <a:lnTo>
                    <a:pt x="308" y="258"/>
                  </a:lnTo>
                  <a:lnTo>
                    <a:pt x="422" y="77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29292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7D90A7"/>
                  </a:solidFill>
                  <a:uFill>
                    <a:solidFill>
                      <a:srgbClr val="7D90A7"/>
                    </a:solidFill>
                  </a:uFill>
                </a:defRPr>
              </a:pPr>
            </a:p>
          </p:txBody>
        </p:sp>
        <p:sp>
          <p:nvSpPr>
            <p:cNvPr id="726" name="Figure"/>
            <p:cNvSpPr/>
            <p:nvPr/>
          </p:nvSpPr>
          <p:spPr>
            <a:xfrm>
              <a:off x="0" y="368549"/>
              <a:ext cx="694850" cy="236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51" y="0"/>
                  </a:moveTo>
                  <a:lnTo>
                    <a:pt x="21178" y="77"/>
                  </a:lnTo>
                  <a:lnTo>
                    <a:pt x="21298" y="258"/>
                  </a:lnTo>
                  <a:lnTo>
                    <a:pt x="21401" y="542"/>
                  </a:lnTo>
                  <a:lnTo>
                    <a:pt x="21491" y="903"/>
                  </a:lnTo>
                  <a:lnTo>
                    <a:pt x="21558" y="1342"/>
                  </a:lnTo>
                  <a:lnTo>
                    <a:pt x="21594" y="1832"/>
                  </a:lnTo>
                  <a:lnTo>
                    <a:pt x="21600" y="2374"/>
                  </a:lnTo>
                  <a:lnTo>
                    <a:pt x="21582" y="2839"/>
                  </a:lnTo>
                  <a:lnTo>
                    <a:pt x="21534" y="3303"/>
                  </a:lnTo>
                  <a:lnTo>
                    <a:pt x="21461" y="3690"/>
                  </a:lnTo>
                  <a:lnTo>
                    <a:pt x="21371" y="4026"/>
                  </a:lnTo>
                  <a:lnTo>
                    <a:pt x="21256" y="4284"/>
                  </a:lnTo>
                  <a:lnTo>
                    <a:pt x="10800" y="21600"/>
                  </a:lnTo>
                  <a:lnTo>
                    <a:pt x="350" y="4284"/>
                  </a:lnTo>
                  <a:lnTo>
                    <a:pt x="235" y="4026"/>
                  </a:lnTo>
                  <a:lnTo>
                    <a:pt x="139" y="3690"/>
                  </a:lnTo>
                  <a:lnTo>
                    <a:pt x="66" y="3303"/>
                  </a:lnTo>
                  <a:lnTo>
                    <a:pt x="18" y="2839"/>
                  </a:lnTo>
                  <a:lnTo>
                    <a:pt x="0" y="2374"/>
                  </a:lnTo>
                  <a:lnTo>
                    <a:pt x="6" y="1832"/>
                  </a:lnTo>
                  <a:lnTo>
                    <a:pt x="48" y="1342"/>
                  </a:lnTo>
                  <a:lnTo>
                    <a:pt x="115" y="903"/>
                  </a:lnTo>
                  <a:lnTo>
                    <a:pt x="199" y="542"/>
                  </a:lnTo>
                  <a:lnTo>
                    <a:pt x="308" y="258"/>
                  </a:lnTo>
                  <a:lnTo>
                    <a:pt x="422" y="77"/>
                  </a:lnTo>
                  <a:lnTo>
                    <a:pt x="549" y="0"/>
                  </a:lnTo>
                  <a:lnTo>
                    <a:pt x="675" y="26"/>
                  </a:lnTo>
                  <a:lnTo>
                    <a:pt x="802" y="181"/>
                  </a:lnTo>
                  <a:lnTo>
                    <a:pt x="10800" y="16774"/>
                  </a:lnTo>
                  <a:lnTo>
                    <a:pt x="20798" y="181"/>
                  </a:lnTo>
                  <a:lnTo>
                    <a:pt x="20925" y="26"/>
                  </a:lnTo>
                  <a:lnTo>
                    <a:pt x="21051" y="0"/>
                  </a:lnTo>
                  <a:close/>
                </a:path>
              </a:pathLst>
            </a:custGeom>
            <a:solidFill>
              <a:srgbClr val="29292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7D90A7"/>
                  </a:solidFill>
                  <a:uFill>
                    <a:solidFill>
                      <a:srgbClr val="7D90A7"/>
                    </a:solidFill>
                  </a:uFill>
                </a:defRPr>
              </a:pPr>
            </a:p>
          </p:txBody>
        </p:sp>
        <p:sp>
          <p:nvSpPr>
            <p:cNvPr id="727" name="Figure"/>
            <p:cNvSpPr/>
            <p:nvPr/>
          </p:nvSpPr>
          <p:spPr>
            <a:xfrm>
              <a:off x="0" y="465132"/>
              <a:ext cx="694850" cy="236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9" y="0"/>
                  </a:moveTo>
                  <a:lnTo>
                    <a:pt x="675" y="52"/>
                  </a:lnTo>
                  <a:lnTo>
                    <a:pt x="802" y="206"/>
                  </a:lnTo>
                  <a:lnTo>
                    <a:pt x="10800" y="16754"/>
                  </a:lnTo>
                  <a:lnTo>
                    <a:pt x="20798" y="206"/>
                  </a:lnTo>
                  <a:lnTo>
                    <a:pt x="20925" y="52"/>
                  </a:lnTo>
                  <a:lnTo>
                    <a:pt x="21051" y="26"/>
                  </a:lnTo>
                  <a:lnTo>
                    <a:pt x="21178" y="129"/>
                  </a:lnTo>
                  <a:lnTo>
                    <a:pt x="21298" y="309"/>
                  </a:lnTo>
                  <a:lnTo>
                    <a:pt x="21401" y="567"/>
                  </a:lnTo>
                  <a:lnTo>
                    <a:pt x="21491" y="928"/>
                  </a:lnTo>
                  <a:lnTo>
                    <a:pt x="21558" y="1392"/>
                  </a:lnTo>
                  <a:lnTo>
                    <a:pt x="21594" y="1882"/>
                  </a:lnTo>
                  <a:lnTo>
                    <a:pt x="21600" y="2371"/>
                  </a:lnTo>
                  <a:lnTo>
                    <a:pt x="21582" y="2861"/>
                  </a:lnTo>
                  <a:lnTo>
                    <a:pt x="21534" y="3299"/>
                  </a:lnTo>
                  <a:lnTo>
                    <a:pt x="21461" y="3712"/>
                  </a:lnTo>
                  <a:lnTo>
                    <a:pt x="21371" y="4047"/>
                  </a:lnTo>
                  <a:lnTo>
                    <a:pt x="21256" y="4305"/>
                  </a:lnTo>
                  <a:lnTo>
                    <a:pt x="10800" y="21600"/>
                  </a:lnTo>
                  <a:lnTo>
                    <a:pt x="350" y="4305"/>
                  </a:lnTo>
                  <a:lnTo>
                    <a:pt x="235" y="4047"/>
                  </a:lnTo>
                  <a:lnTo>
                    <a:pt x="139" y="3712"/>
                  </a:lnTo>
                  <a:lnTo>
                    <a:pt x="66" y="3299"/>
                  </a:lnTo>
                  <a:lnTo>
                    <a:pt x="18" y="2861"/>
                  </a:lnTo>
                  <a:lnTo>
                    <a:pt x="0" y="2371"/>
                  </a:lnTo>
                  <a:lnTo>
                    <a:pt x="6" y="1882"/>
                  </a:lnTo>
                  <a:lnTo>
                    <a:pt x="48" y="1392"/>
                  </a:lnTo>
                  <a:lnTo>
                    <a:pt x="115" y="928"/>
                  </a:lnTo>
                  <a:lnTo>
                    <a:pt x="199" y="567"/>
                  </a:lnTo>
                  <a:lnTo>
                    <a:pt x="308" y="309"/>
                  </a:lnTo>
                  <a:lnTo>
                    <a:pt x="422" y="103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29292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7D90A7"/>
                  </a:solidFill>
                  <a:uFill>
                    <a:solidFill>
                      <a:srgbClr val="7D90A7"/>
                    </a:solidFill>
                  </a:uFill>
                </a:defRPr>
              </a:pPr>
            </a:p>
          </p:txBody>
        </p:sp>
      </p:grpSp>
      <p:sp>
        <p:nvSpPr>
          <p:cNvPr id="729" name="Ouvert à l’évolution…"/>
          <p:cNvSpPr/>
          <p:nvPr/>
        </p:nvSpPr>
        <p:spPr>
          <a:xfrm>
            <a:off x="2864689" y="6932877"/>
            <a:ext cx="5606727" cy="199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defRPr sz="2800"/>
            </a:pPr>
            <a:r>
              <a:rPr sz="240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Ouvert à l’évolution</a:t>
            </a:r>
            <a:endParaRPr sz="2400">
              <a:solidFill>
                <a:srgbClr val="292929"/>
              </a:solidFill>
              <a:uFill>
                <a:solidFill>
                  <a:srgbClr val="292929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ctr" defTabSz="914400">
              <a:lnSpc>
                <a:spcPct val="90000"/>
              </a:lnSpc>
              <a:spcBef>
                <a:spcPts val="1000"/>
              </a:spcBef>
              <a:defRPr sz="2800"/>
            </a:pPr>
            <a:r>
              <a:rPr sz="240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Fermé à la modification</a:t>
            </a:r>
            <a:endParaRPr sz="2400">
              <a:solidFill>
                <a:srgbClr val="292929"/>
              </a:solidFill>
              <a:uFill>
                <a:solidFill>
                  <a:srgbClr val="292929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ctr" defTabSz="914400">
              <a:lnSpc>
                <a:spcPct val="90000"/>
              </a:lnSpc>
              <a:spcBef>
                <a:spcPts val="1000"/>
              </a:spcBef>
              <a:defRPr sz="2800"/>
            </a:pPr>
            <a:r>
              <a:rPr sz="240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Structure &amp; Cycle de vie avec MAVEN</a:t>
            </a:r>
          </a:p>
        </p:txBody>
      </p:sp>
      <p:sp>
        <p:nvSpPr>
          <p:cNvPr id="730" name="Projet Multi-Module"/>
          <p:cNvSpPr/>
          <p:nvPr/>
        </p:nvSpPr>
        <p:spPr>
          <a:xfrm>
            <a:off x="4343175" y="6400963"/>
            <a:ext cx="2739406" cy="716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 b="1" sz="230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475669"/>
                </a:solidFill>
                <a:uFill>
                  <a:solidFill>
                    <a:srgbClr val="475669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b="1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Projet Multi-Module</a:t>
            </a:r>
          </a:p>
        </p:txBody>
      </p:sp>
      <p:sp>
        <p:nvSpPr>
          <p:cNvPr id="731" name="Ligne"/>
          <p:cNvSpPr/>
          <p:nvPr/>
        </p:nvSpPr>
        <p:spPr>
          <a:xfrm flipH="1">
            <a:off x="13388793" y="9672833"/>
            <a:ext cx="3084614" cy="2"/>
          </a:xfrm>
          <a:prstGeom prst="line">
            <a:avLst/>
          </a:prstGeom>
          <a:ln w="12700">
            <a:solidFill>
              <a:srgbClr val="292929"/>
            </a:solidFill>
            <a:prstDash val="lgDash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2" name="Cercle"/>
          <p:cNvSpPr/>
          <p:nvPr/>
        </p:nvSpPr>
        <p:spPr>
          <a:xfrm rot="16200000">
            <a:off x="13254625" y="9554841"/>
            <a:ext cx="237575" cy="23756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733" name="Regroupe la totalité des informations concernant l’escalade."/>
          <p:cNvSpPr/>
          <p:nvPr/>
        </p:nvSpPr>
        <p:spPr>
          <a:xfrm>
            <a:off x="15752787" y="10853959"/>
            <a:ext cx="451810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 defTabSz="914400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2800">
                <a:solidFill>
                  <a:srgbClr val="475669"/>
                </a:solidFill>
                <a:uFill>
                  <a:solidFill>
                    <a:srgbClr val="475669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sz="240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Regroupe la totalité des informations concernant l’escalade.</a:t>
            </a:r>
          </a:p>
        </p:txBody>
      </p:sp>
      <p:sp>
        <p:nvSpPr>
          <p:cNvPr id="734" name="L’escalade"/>
          <p:cNvSpPr/>
          <p:nvPr/>
        </p:nvSpPr>
        <p:spPr>
          <a:xfrm>
            <a:off x="16642137" y="10184190"/>
            <a:ext cx="2739405" cy="716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 b="1" sz="350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L’escalade</a:t>
            </a:r>
          </a:p>
        </p:txBody>
      </p:sp>
      <p:sp>
        <p:nvSpPr>
          <p:cNvPr id="735" name="Ligne"/>
          <p:cNvSpPr/>
          <p:nvPr/>
        </p:nvSpPr>
        <p:spPr>
          <a:xfrm flipH="1" flipV="1">
            <a:off x="15841980" y="7096924"/>
            <a:ext cx="1240445" cy="2"/>
          </a:xfrm>
          <a:prstGeom prst="line">
            <a:avLst/>
          </a:prstGeom>
          <a:ln w="12700">
            <a:solidFill>
              <a:srgbClr val="475669"/>
            </a:solidFill>
            <a:prstDash val="lgDash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6" name="Ligne"/>
          <p:cNvSpPr/>
          <p:nvPr/>
        </p:nvSpPr>
        <p:spPr>
          <a:xfrm flipV="1">
            <a:off x="13943678" y="7070731"/>
            <a:ext cx="1963977" cy="1307619"/>
          </a:xfrm>
          <a:prstGeom prst="line">
            <a:avLst/>
          </a:prstGeom>
          <a:ln w="12700">
            <a:solidFill>
              <a:srgbClr val="475669"/>
            </a:solidFill>
            <a:prstDash val="lgDash"/>
          </a:ln>
        </p:spPr>
        <p:txBody>
          <a:bodyPr lIns="0" tIns="0" rIns="0" bIns="0"/>
          <a:lstStyle/>
          <a:p>
            <a:pPr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7" name="Cercle"/>
          <p:cNvSpPr/>
          <p:nvPr/>
        </p:nvSpPr>
        <p:spPr>
          <a:xfrm rot="16200000">
            <a:off x="13792666" y="8285908"/>
            <a:ext cx="237575" cy="23756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738" name="S’adapte à la taille de l’écran…"/>
          <p:cNvSpPr/>
          <p:nvPr/>
        </p:nvSpPr>
        <p:spPr>
          <a:xfrm>
            <a:off x="17190478" y="7162859"/>
            <a:ext cx="4518104" cy="19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defRPr sz="2800"/>
            </a:pPr>
            <a:r>
              <a:rPr sz="240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S’adapte à la taille de l’écran</a:t>
            </a:r>
            <a:endParaRPr sz="2400">
              <a:solidFill>
                <a:srgbClr val="292929"/>
              </a:solidFill>
              <a:uFill>
                <a:solidFill>
                  <a:srgbClr val="292929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ctr" defTabSz="914400">
              <a:lnSpc>
                <a:spcPct val="90000"/>
              </a:lnSpc>
              <a:spcBef>
                <a:spcPts val="1000"/>
              </a:spcBef>
              <a:defRPr sz="2800"/>
            </a:pPr>
            <a:r>
              <a:rPr sz="240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Bootstrap 4</a:t>
            </a:r>
            <a:endParaRPr sz="2400">
              <a:solidFill>
                <a:srgbClr val="292929"/>
              </a:solidFill>
              <a:uFill>
                <a:solidFill>
                  <a:srgbClr val="292929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ctr" defTabSz="914400">
              <a:lnSpc>
                <a:spcPct val="90000"/>
              </a:lnSpc>
              <a:spcBef>
                <a:spcPts val="1000"/>
              </a:spcBef>
              <a:defRPr sz="2800"/>
            </a:pPr>
            <a:r>
              <a:rPr sz="240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Flexbox</a:t>
            </a:r>
            <a:endParaRPr sz="2400">
              <a:solidFill>
                <a:srgbClr val="292929"/>
              </a:solidFill>
              <a:uFill>
                <a:solidFill>
                  <a:srgbClr val="292929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  <a:p>
            <a:pPr algn="ctr" defTabSz="914400">
              <a:lnSpc>
                <a:spcPct val="90000"/>
              </a:lnSpc>
              <a:spcBef>
                <a:spcPts val="1000"/>
              </a:spcBef>
              <a:defRPr sz="2800"/>
            </a:pPr>
            <a:r>
              <a:rPr sz="240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HTML CSS JS</a:t>
            </a:r>
          </a:p>
        </p:txBody>
      </p:sp>
      <p:sp>
        <p:nvSpPr>
          <p:cNvPr id="739" name="Responsive"/>
          <p:cNvSpPr/>
          <p:nvPr/>
        </p:nvSpPr>
        <p:spPr>
          <a:xfrm>
            <a:off x="18079828" y="6549321"/>
            <a:ext cx="2739405" cy="716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 b="1" sz="350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 sz="3600">
                <a:solidFill>
                  <a:srgbClr val="475669"/>
                </a:solidFill>
                <a:uFill>
                  <a:solidFill>
                    <a:srgbClr val="475669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b="1" sz="350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Responsive</a:t>
            </a:r>
          </a:p>
        </p:txBody>
      </p:sp>
      <p:grpSp>
        <p:nvGrpSpPr>
          <p:cNvPr id="743" name="Groupe"/>
          <p:cNvGrpSpPr/>
          <p:nvPr/>
        </p:nvGrpSpPr>
        <p:grpSpPr>
          <a:xfrm>
            <a:off x="19098709" y="5589553"/>
            <a:ext cx="701644" cy="750166"/>
            <a:chOff x="0" y="0"/>
            <a:chExt cx="701642" cy="750165"/>
          </a:xfrm>
        </p:grpSpPr>
        <p:sp>
          <p:nvSpPr>
            <p:cNvPr id="740" name="Figure"/>
            <p:cNvSpPr/>
            <p:nvPr/>
          </p:nvSpPr>
          <p:spPr>
            <a:xfrm>
              <a:off x="0" y="-1"/>
              <a:ext cx="701643" cy="75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67" y="0"/>
                  </a:moveTo>
                  <a:cubicBezTo>
                    <a:pt x="2904" y="0"/>
                    <a:pt x="2904" y="0"/>
                    <a:pt x="2904" y="0"/>
                  </a:cubicBezTo>
                  <a:cubicBezTo>
                    <a:pt x="1275" y="0"/>
                    <a:pt x="0" y="1193"/>
                    <a:pt x="0" y="2717"/>
                  </a:cubicBezTo>
                  <a:cubicBezTo>
                    <a:pt x="0" y="18883"/>
                    <a:pt x="0" y="18883"/>
                    <a:pt x="0" y="18883"/>
                  </a:cubicBezTo>
                  <a:cubicBezTo>
                    <a:pt x="0" y="20341"/>
                    <a:pt x="1275" y="21600"/>
                    <a:pt x="2904" y="21600"/>
                  </a:cubicBezTo>
                  <a:cubicBezTo>
                    <a:pt x="18767" y="21600"/>
                    <a:pt x="18767" y="21600"/>
                    <a:pt x="18767" y="21600"/>
                  </a:cubicBezTo>
                  <a:cubicBezTo>
                    <a:pt x="20325" y="21600"/>
                    <a:pt x="21600" y="20341"/>
                    <a:pt x="21600" y="18883"/>
                  </a:cubicBezTo>
                  <a:cubicBezTo>
                    <a:pt x="21600" y="2717"/>
                    <a:pt x="21600" y="2717"/>
                    <a:pt x="21600" y="2717"/>
                  </a:cubicBezTo>
                  <a:cubicBezTo>
                    <a:pt x="21600" y="1193"/>
                    <a:pt x="20325" y="0"/>
                    <a:pt x="18767" y="0"/>
                  </a:cubicBezTo>
                  <a:close/>
                  <a:moveTo>
                    <a:pt x="20184" y="18883"/>
                  </a:moveTo>
                  <a:cubicBezTo>
                    <a:pt x="20184" y="19612"/>
                    <a:pt x="19546" y="20209"/>
                    <a:pt x="18767" y="20209"/>
                  </a:cubicBezTo>
                  <a:cubicBezTo>
                    <a:pt x="2904" y="20209"/>
                    <a:pt x="2904" y="20209"/>
                    <a:pt x="2904" y="20209"/>
                  </a:cubicBezTo>
                  <a:cubicBezTo>
                    <a:pt x="2125" y="20209"/>
                    <a:pt x="1487" y="19612"/>
                    <a:pt x="1487" y="18883"/>
                  </a:cubicBezTo>
                  <a:cubicBezTo>
                    <a:pt x="1487" y="2717"/>
                    <a:pt x="1487" y="2717"/>
                    <a:pt x="1487" y="2717"/>
                  </a:cubicBezTo>
                  <a:cubicBezTo>
                    <a:pt x="1487" y="1988"/>
                    <a:pt x="2125" y="1391"/>
                    <a:pt x="2904" y="1391"/>
                  </a:cubicBezTo>
                  <a:cubicBezTo>
                    <a:pt x="18767" y="1391"/>
                    <a:pt x="18767" y="1391"/>
                    <a:pt x="18767" y="1391"/>
                  </a:cubicBezTo>
                  <a:cubicBezTo>
                    <a:pt x="19546" y="1391"/>
                    <a:pt x="20184" y="1988"/>
                    <a:pt x="20184" y="2717"/>
                  </a:cubicBezTo>
                  <a:lnTo>
                    <a:pt x="20184" y="18883"/>
                  </a:lnTo>
                  <a:close/>
                </a:path>
              </a:pathLst>
            </a:custGeom>
            <a:solidFill>
              <a:srgbClr val="4756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41" name="Figure"/>
            <p:cNvSpPr/>
            <p:nvPr/>
          </p:nvSpPr>
          <p:spPr>
            <a:xfrm>
              <a:off x="94134" y="94133"/>
              <a:ext cx="515316" cy="466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39" y="0"/>
                  </a:moveTo>
                  <a:cubicBezTo>
                    <a:pt x="964" y="0"/>
                    <a:pt x="964" y="0"/>
                    <a:pt x="964" y="0"/>
                  </a:cubicBezTo>
                  <a:cubicBezTo>
                    <a:pt x="386" y="0"/>
                    <a:pt x="0" y="426"/>
                    <a:pt x="0" y="1064"/>
                  </a:cubicBezTo>
                  <a:cubicBezTo>
                    <a:pt x="0" y="20536"/>
                    <a:pt x="0" y="20536"/>
                    <a:pt x="0" y="20536"/>
                  </a:cubicBezTo>
                  <a:cubicBezTo>
                    <a:pt x="0" y="21174"/>
                    <a:pt x="386" y="21600"/>
                    <a:pt x="964" y="21600"/>
                  </a:cubicBezTo>
                  <a:cubicBezTo>
                    <a:pt x="20539" y="21600"/>
                    <a:pt x="20539" y="21600"/>
                    <a:pt x="20539" y="21600"/>
                  </a:cubicBezTo>
                  <a:cubicBezTo>
                    <a:pt x="21118" y="21600"/>
                    <a:pt x="21600" y="21174"/>
                    <a:pt x="21600" y="20536"/>
                  </a:cubicBezTo>
                  <a:cubicBezTo>
                    <a:pt x="21600" y="1064"/>
                    <a:pt x="21600" y="1064"/>
                    <a:pt x="21600" y="1064"/>
                  </a:cubicBezTo>
                  <a:cubicBezTo>
                    <a:pt x="21600" y="426"/>
                    <a:pt x="21118" y="0"/>
                    <a:pt x="20539" y="0"/>
                  </a:cubicBezTo>
                  <a:close/>
                  <a:moveTo>
                    <a:pt x="20539" y="1064"/>
                  </a:moveTo>
                  <a:cubicBezTo>
                    <a:pt x="20539" y="16067"/>
                    <a:pt x="20539" y="16067"/>
                    <a:pt x="20539" y="16067"/>
                  </a:cubicBezTo>
                  <a:cubicBezTo>
                    <a:pt x="17357" y="12236"/>
                    <a:pt x="17357" y="12236"/>
                    <a:pt x="17357" y="12236"/>
                  </a:cubicBezTo>
                  <a:cubicBezTo>
                    <a:pt x="17164" y="12024"/>
                    <a:pt x="16971" y="11917"/>
                    <a:pt x="16682" y="11917"/>
                  </a:cubicBezTo>
                  <a:cubicBezTo>
                    <a:pt x="16393" y="11917"/>
                    <a:pt x="16104" y="12024"/>
                    <a:pt x="15911" y="12236"/>
                  </a:cubicBezTo>
                  <a:cubicBezTo>
                    <a:pt x="13404" y="15429"/>
                    <a:pt x="13404" y="15429"/>
                    <a:pt x="13404" y="15429"/>
                  </a:cubicBezTo>
                  <a:cubicBezTo>
                    <a:pt x="5593" y="5746"/>
                    <a:pt x="5593" y="5746"/>
                    <a:pt x="5593" y="5746"/>
                  </a:cubicBezTo>
                  <a:cubicBezTo>
                    <a:pt x="5400" y="5533"/>
                    <a:pt x="5207" y="5427"/>
                    <a:pt x="4918" y="5427"/>
                  </a:cubicBezTo>
                  <a:cubicBezTo>
                    <a:pt x="4629" y="5427"/>
                    <a:pt x="4339" y="5533"/>
                    <a:pt x="4146" y="5746"/>
                  </a:cubicBezTo>
                  <a:cubicBezTo>
                    <a:pt x="964" y="9789"/>
                    <a:pt x="964" y="9789"/>
                    <a:pt x="964" y="9789"/>
                  </a:cubicBezTo>
                  <a:cubicBezTo>
                    <a:pt x="964" y="1064"/>
                    <a:pt x="964" y="1064"/>
                    <a:pt x="964" y="1064"/>
                  </a:cubicBezTo>
                  <a:lnTo>
                    <a:pt x="20539" y="1064"/>
                  </a:lnTo>
                  <a:close/>
                  <a:moveTo>
                    <a:pt x="964" y="11492"/>
                  </a:moveTo>
                  <a:cubicBezTo>
                    <a:pt x="4918" y="6491"/>
                    <a:pt x="4918" y="6491"/>
                    <a:pt x="4918" y="6491"/>
                  </a:cubicBezTo>
                  <a:cubicBezTo>
                    <a:pt x="12825" y="16386"/>
                    <a:pt x="12825" y="16386"/>
                    <a:pt x="12825" y="16386"/>
                  </a:cubicBezTo>
                  <a:cubicBezTo>
                    <a:pt x="13404" y="17131"/>
                    <a:pt x="13404" y="17131"/>
                    <a:pt x="13404" y="17131"/>
                  </a:cubicBezTo>
                  <a:cubicBezTo>
                    <a:pt x="16104" y="20536"/>
                    <a:pt x="16104" y="20536"/>
                    <a:pt x="16104" y="20536"/>
                  </a:cubicBezTo>
                  <a:cubicBezTo>
                    <a:pt x="964" y="20536"/>
                    <a:pt x="964" y="20536"/>
                    <a:pt x="964" y="20536"/>
                  </a:cubicBezTo>
                  <a:lnTo>
                    <a:pt x="964" y="11492"/>
                  </a:lnTo>
                  <a:close/>
                  <a:moveTo>
                    <a:pt x="17357" y="20536"/>
                  </a:moveTo>
                  <a:cubicBezTo>
                    <a:pt x="13982" y="16280"/>
                    <a:pt x="13982" y="16280"/>
                    <a:pt x="13982" y="16280"/>
                  </a:cubicBezTo>
                  <a:cubicBezTo>
                    <a:pt x="16682" y="12981"/>
                    <a:pt x="16682" y="12981"/>
                    <a:pt x="16682" y="12981"/>
                  </a:cubicBezTo>
                  <a:cubicBezTo>
                    <a:pt x="20539" y="17663"/>
                    <a:pt x="20539" y="17663"/>
                    <a:pt x="20539" y="17663"/>
                  </a:cubicBezTo>
                  <a:cubicBezTo>
                    <a:pt x="20539" y="20536"/>
                    <a:pt x="20539" y="20536"/>
                    <a:pt x="20539" y="20536"/>
                  </a:cubicBezTo>
                  <a:lnTo>
                    <a:pt x="17357" y="20536"/>
                  </a:lnTo>
                  <a:close/>
                </a:path>
              </a:pathLst>
            </a:custGeom>
            <a:solidFill>
              <a:srgbClr val="4756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42" name="Figure"/>
            <p:cNvSpPr/>
            <p:nvPr/>
          </p:nvSpPr>
          <p:spPr>
            <a:xfrm>
              <a:off x="374596" y="163035"/>
              <a:ext cx="140719" cy="140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23" y="21600"/>
                  </a:moveTo>
                  <a:cubicBezTo>
                    <a:pt x="16643" y="21600"/>
                    <a:pt x="21600" y="16997"/>
                    <a:pt x="21600" y="10977"/>
                  </a:cubicBezTo>
                  <a:cubicBezTo>
                    <a:pt x="21600" y="4957"/>
                    <a:pt x="16643" y="0"/>
                    <a:pt x="10623" y="0"/>
                  </a:cubicBezTo>
                  <a:cubicBezTo>
                    <a:pt x="4957" y="0"/>
                    <a:pt x="0" y="4957"/>
                    <a:pt x="0" y="10977"/>
                  </a:cubicBezTo>
                  <a:cubicBezTo>
                    <a:pt x="0" y="16997"/>
                    <a:pt x="4957" y="21600"/>
                    <a:pt x="10623" y="21600"/>
                  </a:cubicBezTo>
                  <a:close/>
                  <a:moveTo>
                    <a:pt x="10623" y="3895"/>
                  </a:moveTo>
                  <a:cubicBezTo>
                    <a:pt x="14872" y="3895"/>
                    <a:pt x="18059" y="7082"/>
                    <a:pt x="18059" y="10977"/>
                  </a:cubicBezTo>
                  <a:cubicBezTo>
                    <a:pt x="18059" y="14872"/>
                    <a:pt x="14872" y="18059"/>
                    <a:pt x="10623" y="18059"/>
                  </a:cubicBezTo>
                  <a:cubicBezTo>
                    <a:pt x="6728" y="18059"/>
                    <a:pt x="3541" y="14872"/>
                    <a:pt x="3541" y="10977"/>
                  </a:cubicBezTo>
                  <a:cubicBezTo>
                    <a:pt x="3541" y="7082"/>
                    <a:pt x="6728" y="3895"/>
                    <a:pt x="10623" y="3895"/>
                  </a:cubicBezTo>
                  <a:close/>
                </a:path>
              </a:pathLst>
            </a:custGeom>
            <a:solidFill>
              <a:srgbClr val="4756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744" name="Figure"/>
          <p:cNvSpPr/>
          <p:nvPr/>
        </p:nvSpPr>
        <p:spPr>
          <a:xfrm>
            <a:off x="5564138" y="9013405"/>
            <a:ext cx="556551" cy="671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1590"/>
                </a:moveTo>
                <a:cubicBezTo>
                  <a:pt x="21600" y="17561"/>
                  <a:pt x="11647" y="21424"/>
                  <a:pt x="11224" y="21600"/>
                </a:cubicBezTo>
                <a:cubicBezTo>
                  <a:pt x="11012" y="21600"/>
                  <a:pt x="11012" y="21600"/>
                  <a:pt x="10800" y="21600"/>
                </a:cubicBezTo>
                <a:cubicBezTo>
                  <a:pt x="10588" y="21600"/>
                  <a:pt x="10588" y="21600"/>
                  <a:pt x="10376" y="21600"/>
                </a:cubicBezTo>
                <a:cubicBezTo>
                  <a:pt x="9953" y="21424"/>
                  <a:pt x="0" y="17561"/>
                  <a:pt x="0" y="11590"/>
                </a:cubicBezTo>
                <a:cubicBezTo>
                  <a:pt x="0" y="878"/>
                  <a:pt x="0" y="878"/>
                  <a:pt x="0" y="878"/>
                </a:cubicBezTo>
                <a:cubicBezTo>
                  <a:pt x="0" y="351"/>
                  <a:pt x="424" y="0"/>
                  <a:pt x="1059" y="0"/>
                </a:cubicBezTo>
                <a:cubicBezTo>
                  <a:pt x="20541" y="0"/>
                  <a:pt x="20541" y="0"/>
                  <a:pt x="20541" y="0"/>
                </a:cubicBezTo>
                <a:cubicBezTo>
                  <a:pt x="21176" y="0"/>
                  <a:pt x="21600" y="351"/>
                  <a:pt x="21600" y="878"/>
                </a:cubicBezTo>
                <a:lnTo>
                  <a:pt x="21600" y="11590"/>
                </a:lnTo>
                <a:close/>
                <a:moveTo>
                  <a:pt x="18424" y="2634"/>
                </a:moveTo>
                <a:cubicBezTo>
                  <a:pt x="10800" y="2634"/>
                  <a:pt x="10800" y="2634"/>
                  <a:pt x="10800" y="2634"/>
                </a:cubicBezTo>
                <a:cubicBezTo>
                  <a:pt x="10800" y="18615"/>
                  <a:pt x="10800" y="18615"/>
                  <a:pt x="10800" y="18615"/>
                </a:cubicBezTo>
                <a:cubicBezTo>
                  <a:pt x="11647" y="18263"/>
                  <a:pt x="13129" y="17561"/>
                  <a:pt x="14400" y="16683"/>
                </a:cubicBezTo>
                <a:cubicBezTo>
                  <a:pt x="16306" y="15629"/>
                  <a:pt x="18424" y="13698"/>
                  <a:pt x="18424" y="11590"/>
                </a:cubicBezTo>
                <a:lnTo>
                  <a:pt x="18424" y="26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750" name="Groupe"/>
          <p:cNvGrpSpPr/>
          <p:nvPr/>
        </p:nvGrpSpPr>
        <p:grpSpPr>
          <a:xfrm>
            <a:off x="17438931" y="9099926"/>
            <a:ext cx="1145815" cy="1145815"/>
            <a:chOff x="0" y="0"/>
            <a:chExt cx="1145813" cy="1145813"/>
          </a:xfrm>
        </p:grpSpPr>
        <p:sp>
          <p:nvSpPr>
            <p:cNvPr id="745" name="Cercle"/>
            <p:cNvSpPr/>
            <p:nvPr/>
          </p:nvSpPr>
          <p:spPr>
            <a:xfrm>
              <a:off x="152520" y="152520"/>
              <a:ext cx="847164" cy="847164"/>
            </a:xfrm>
            <a:prstGeom prst="ellipse">
              <a:avLst/>
            </a:prstGeom>
            <a:noFill/>
            <a:ln w="6350" cap="flat">
              <a:solidFill>
                <a:srgbClr val="FFFFFF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</a:p>
          </p:txBody>
        </p:sp>
        <p:grpSp>
          <p:nvGrpSpPr>
            <p:cNvPr id="749" name="Groupe"/>
            <p:cNvGrpSpPr/>
            <p:nvPr/>
          </p:nvGrpSpPr>
          <p:grpSpPr>
            <a:xfrm>
              <a:off x="-1" y="-1"/>
              <a:ext cx="1145815" cy="1145815"/>
              <a:chOff x="0" y="0"/>
              <a:chExt cx="1145813" cy="1145813"/>
            </a:xfrm>
          </p:grpSpPr>
          <p:sp>
            <p:nvSpPr>
              <p:cNvPr id="746" name="Figure"/>
              <p:cNvSpPr/>
              <p:nvPr/>
            </p:nvSpPr>
            <p:spPr>
              <a:xfrm>
                <a:off x="324555" y="289280"/>
                <a:ext cx="496703" cy="5672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04" y="2846"/>
                    </a:moveTo>
                    <a:cubicBezTo>
                      <a:pt x="21156" y="2587"/>
                      <a:pt x="21008" y="2587"/>
                      <a:pt x="20712" y="2587"/>
                    </a:cubicBezTo>
                    <a:cubicBezTo>
                      <a:pt x="20712" y="2587"/>
                      <a:pt x="20416" y="2716"/>
                      <a:pt x="20121" y="2846"/>
                    </a:cubicBezTo>
                    <a:cubicBezTo>
                      <a:pt x="19677" y="2975"/>
                      <a:pt x="19381" y="3104"/>
                      <a:pt x="18937" y="3363"/>
                    </a:cubicBezTo>
                    <a:cubicBezTo>
                      <a:pt x="18641" y="3492"/>
                      <a:pt x="18049" y="3622"/>
                      <a:pt x="17605" y="3880"/>
                    </a:cubicBezTo>
                    <a:cubicBezTo>
                      <a:pt x="17014" y="4010"/>
                      <a:pt x="16570" y="4010"/>
                      <a:pt x="16126" y="4010"/>
                    </a:cubicBezTo>
                    <a:cubicBezTo>
                      <a:pt x="15682" y="4010"/>
                      <a:pt x="15386" y="4010"/>
                      <a:pt x="14942" y="3880"/>
                    </a:cubicBezTo>
                    <a:cubicBezTo>
                      <a:pt x="13907" y="3492"/>
                      <a:pt x="13019" y="3104"/>
                      <a:pt x="12279" y="2846"/>
                    </a:cubicBezTo>
                    <a:cubicBezTo>
                      <a:pt x="11540" y="2716"/>
                      <a:pt x="10652" y="2587"/>
                      <a:pt x="9764" y="2587"/>
                    </a:cubicBezTo>
                    <a:cubicBezTo>
                      <a:pt x="8137" y="2587"/>
                      <a:pt x="6362" y="2975"/>
                      <a:pt x="4438" y="3880"/>
                    </a:cubicBezTo>
                    <a:cubicBezTo>
                      <a:pt x="3995" y="4010"/>
                      <a:pt x="3699" y="4268"/>
                      <a:pt x="3551" y="4268"/>
                    </a:cubicBezTo>
                    <a:cubicBezTo>
                      <a:pt x="3403" y="3104"/>
                      <a:pt x="3403" y="3104"/>
                      <a:pt x="3403" y="3104"/>
                    </a:cubicBezTo>
                    <a:cubicBezTo>
                      <a:pt x="3847" y="2846"/>
                      <a:pt x="4142" y="2328"/>
                      <a:pt x="4142" y="1811"/>
                    </a:cubicBezTo>
                    <a:cubicBezTo>
                      <a:pt x="4142" y="776"/>
                      <a:pt x="3107" y="0"/>
                      <a:pt x="2071" y="0"/>
                    </a:cubicBezTo>
                    <a:cubicBezTo>
                      <a:pt x="888" y="0"/>
                      <a:pt x="0" y="776"/>
                      <a:pt x="0" y="1811"/>
                    </a:cubicBezTo>
                    <a:cubicBezTo>
                      <a:pt x="0" y="2457"/>
                      <a:pt x="444" y="2975"/>
                      <a:pt x="1036" y="3234"/>
                    </a:cubicBezTo>
                    <a:cubicBezTo>
                      <a:pt x="3699" y="20695"/>
                      <a:pt x="3699" y="20695"/>
                      <a:pt x="3699" y="20695"/>
                    </a:cubicBezTo>
                    <a:cubicBezTo>
                      <a:pt x="3847" y="21212"/>
                      <a:pt x="4290" y="21600"/>
                      <a:pt x="4882" y="21600"/>
                    </a:cubicBezTo>
                    <a:cubicBezTo>
                      <a:pt x="4882" y="21600"/>
                      <a:pt x="5030" y="21600"/>
                      <a:pt x="5030" y="21600"/>
                    </a:cubicBezTo>
                    <a:cubicBezTo>
                      <a:pt x="5770" y="21471"/>
                      <a:pt x="6214" y="20953"/>
                      <a:pt x="6066" y="20436"/>
                    </a:cubicBezTo>
                    <a:cubicBezTo>
                      <a:pt x="5030" y="13451"/>
                      <a:pt x="5030" y="13451"/>
                      <a:pt x="5030" y="13451"/>
                    </a:cubicBezTo>
                    <a:cubicBezTo>
                      <a:pt x="6953" y="12546"/>
                      <a:pt x="8729" y="12158"/>
                      <a:pt x="10060" y="12158"/>
                    </a:cubicBezTo>
                    <a:cubicBezTo>
                      <a:pt x="10800" y="12158"/>
                      <a:pt x="11392" y="12158"/>
                      <a:pt x="11836" y="12417"/>
                    </a:cubicBezTo>
                    <a:cubicBezTo>
                      <a:pt x="12427" y="12546"/>
                      <a:pt x="13019" y="12675"/>
                      <a:pt x="13315" y="12934"/>
                    </a:cubicBezTo>
                    <a:cubicBezTo>
                      <a:pt x="13759" y="13063"/>
                      <a:pt x="14203" y="13322"/>
                      <a:pt x="14795" y="13451"/>
                    </a:cubicBezTo>
                    <a:cubicBezTo>
                      <a:pt x="15238" y="13581"/>
                      <a:pt x="15830" y="13710"/>
                      <a:pt x="16274" y="13710"/>
                    </a:cubicBezTo>
                    <a:cubicBezTo>
                      <a:pt x="17605" y="13710"/>
                      <a:pt x="19085" y="13193"/>
                      <a:pt x="20860" y="12417"/>
                    </a:cubicBezTo>
                    <a:cubicBezTo>
                      <a:pt x="21156" y="12287"/>
                      <a:pt x="21304" y="12158"/>
                      <a:pt x="21452" y="12029"/>
                    </a:cubicBezTo>
                    <a:cubicBezTo>
                      <a:pt x="21452" y="12029"/>
                      <a:pt x="21600" y="11899"/>
                      <a:pt x="21600" y="11641"/>
                    </a:cubicBezTo>
                    <a:cubicBezTo>
                      <a:pt x="21600" y="3234"/>
                      <a:pt x="21600" y="3234"/>
                      <a:pt x="21600" y="3234"/>
                    </a:cubicBezTo>
                    <a:cubicBezTo>
                      <a:pt x="21600" y="3104"/>
                      <a:pt x="21452" y="2975"/>
                      <a:pt x="21304" y="2846"/>
                    </a:cubicBezTo>
                    <a:close/>
                  </a:path>
                </a:pathLst>
              </a:custGeom>
              <a:solidFill>
                <a:srgbClr val="29292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47" name="Cercle"/>
              <p:cNvSpPr/>
              <p:nvPr/>
            </p:nvSpPr>
            <p:spPr>
              <a:xfrm>
                <a:off x="95085" y="95085"/>
                <a:ext cx="955643" cy="955643"/>
              </a:xfrm>
              <a:prstGeom prst="ellipse">
                <a:avLst/>
              </a:prstGeom>
              <a:noFill/>
              <a:ln w="76200" cap="flat">
                <a:solidFill>
                  <a:srgbClr val="29292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</a:p>
            </p:txBody>
          </p:sp>
          <p:sp>
            <p:nvSpPr>
              <p:cNvPr id="748" name="Cercle"/>
              <p:cNvSpPr/>
              <p:nvPr/>
            </p:nvSpPr>
            <p:spPr>
              <a:xfrm>
                <a:off x="-1" y="-1"/>
                <a:ext cx="1145815" cy="1145815"/>
              </a:xfrm>
              <a:prstGeom prst="ellipse">
                <a:avLst/>
              </a:prstGeom>
              <a:noFill/>
              <a:ln w="6350" cap="flat">
                <a:solidFill>
                  <a:srgbClr val="1E2731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</a:p>
            </p:txBody>
          </p:sp>
        </p:grpSp>
      </p:grpSp>
      <p:pic>
        <p:nvPicPr>
          <p:cNvPr id="751" name="lesAmisdelescaladeResized.png" descr="lesAmisdelescaladeResiz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2831" y="453221"/>
            <a:ext cx="1451468" cy="61548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27940" dir="5400000">
              <a:srgbClr val="000000">
                <a:alpha val="32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75669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7D9C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475669"/>
            </a:solidFill>
            <a:effectLst/>
            <a:uFill>
              <a:solidFill>
                <a:srgbClr val="475669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7D9C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475669"/>
            </a:solidFill>
            <a:effectLst/>
            <a:uFill>
              <a:solidFill>
                <a:srgbClr val="475669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7D9C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475669"/>
            </a:solidFill>
            <a:effectLst/>
            <a:uFill>
              <a:solidFill>
                <a:srgbClr val="475669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7D9C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475669"/>
            </a:solidFill>
            <a:effectLst/>
            <a:uFill>
              <a:solidFill>
                <a:srgbClr val="475669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