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58" r:id="rId2"/>
    <p:sldId id="258" r:id="rId3"/>
    <p:sldId id="459" r:id="rId4"/>
    <p:sldId id="460" r:id="rId5"/>
    <p:sldId id="4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FBC63-C649-42C3-9C85-0F873F8F0B35}" type="datetimeFigureOut">
              <a:rPr lang="id-ID" smtClean="0"/>
              <a:pPr/>
              <a:t>20/06/2021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176DFD3-2AF0-4B06-81C8-CF1C6F54D29C}" type="slidenum">
              <a:rPr lang="id-ID" smtClean="0"/>
              <a:pPr/>
              <a:t>‹#›</a:t>
            </a:fld>
            <a:endParaRPr lang="id-ID"/>
          </a:p>
        </p:txBody>
      </p:sp>
    </p:spTree>
    <p:extLst>
      <p:ext uri="{BB962C8B-B14F-4D97-AF65-F5344CB8AC3E}">
        <p14:creationId xmlns:p14="http://schemas.microsoft.com/office/powerpoint/2010/main" val="3705754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grpSp>
        <p:nvGrpSpPr>
          <p:cNvPr id="23" name="Group 22"/>
          <p:cNvGrpSpPr/>
          <p:nvPr userDrawn="1"/>
        </p:nvGrpSpPr>
        <p:grpSpPr>
          <a:xfrm>
            <a:off x="347418" y="6409324"/>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6" name="Group 25"/>
          <p:cNvGrpSpPr/>
          <p:nvPr userDrawn="1"/>
        </p:nvGrpSpPr>
        <p:grpSpPr>
          <a:xfrm flipH="1">
            <a:off x="933709" y="6409324"/>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6" name="Rectangle 15"/>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7" name="TextBox 16"/>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
        <p:nvSpPr>
          <p:cNvPr id="18" name="Picture Placeholder 3"/>
          <p:cNvSpPr>
            <a:spLocks noGrp="1"/>
          </p:cNvSpPr>
          <p:nvPr>
            <p:ph type="pic" sz="quarter" idx="11"/>
          </p:nvPr>
        </p:nvSpPr>
        <p:spPr>
          <a:xfrm>
            <a:off x="1045467" y="2556933"/>
            <a:ext cx="4969744" cy="2827577"/>
          </a:xfrm>
        </p:spPr>
        <p:txBody>
          <a:bodyPr>
            <a:normAutofit/>
          </a:bodyPr>
          <a:lstStyle>
            <a:lvl1pPr>
              <a:defRPr sz="1350">
                <a:solidFill>
                  <a:schemeClr val="accent2"/>
                </a:solidFill>
              </a:defRPr>
            </a:lvl1pPr>
          </a:lstStyle>
          <a:p>
            <a:endParaRPr lang="id-ID"/>
          </a:p>
        </p:txBody>
      </p:sp>
    </p:spTree>
    <p:extLst>
      <p:ext uri="{BB962C8B-B14F-4D97-AF65-F5344CB8AC3E}">
        <p14:creationId xmlns:p14="http://schemas.microsoft.com/office/powerpoint/2010/main" val="132217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1500">
                <a:solidFill>
                  <a:schemeClr val="accent2"/>
                </a:solidFill>
              </a:defRPr>
            </a:lvl1pPr>
          </a:lstStyle>
          <a:p>
            <a:endParaRPr lang="id-ID"/>
          </a:p>
        </p:txBody>
      </p:sp>
      <p:grpSp>
        <p:nvGrpSpPr>
          <p:cNvPr id="25" name="Group 24"/>
          <p:cNvGrpSpPr/>
          <p:nvPr userDrawn="1"/>
        </p:nvGrpSpPr>
        <p:grpSpPr>
          <a:xfrm>
            <a:off x="347418" y="6409324"/>
            <a:ext cx="224083"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8" name="Group 27"/>
          <p:cNvGrpSpPr/>
          <p:nvPr userDrawn="1"/>
        </p:nvGrpSpPr>
        <p:grpSpPr>
          <a:xfrm flipH="1">
            <a:off x="933709" y="6409324"/>
            <a:ext cx="224083"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8" name="Rectangle 17"/>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9" name="TextBox 18"/>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
        <p:nvSpPr>
          <p:cNvPr id="8" name="Picture Placeholder 3"/>
          <p:cNvSpPr>
            <a:spLocks noGrp="1"/>
          </p:cNvSpPr>
          <p:nvPr>
            <p:ph type="pic" sz="quarter" idx="11"/>
          </p:nvPr>
        </p:nvSpPr>
        <p:spPr>
          <a:xfrm>
            <a:off x="1456590" y="1750899"/>
            <a:ext cx="1550340" cy="2018371"/>
          </a:xfrm>
        </p:spPr>
        <p:txBody>
          <a:bodyPr>
            <a:normAutofit/>
          </a:bodyPr>
          <a:lstStyle>
            <a:lvl1pPr>
              <a:defRPr sz="1350">
                <a:solidFill>
                  <a:schemeClr val="accent2"/>
                </a:solidFill>
              </a:defRPr>
            </a:lvl1pPr>
          </a:lstStyle>
          <a:p>
            <a:endParaRPr lang="id-ID" dirty="0"/>
          </a:p>
        </p:txBody>
      </p:sp>
      <p:sp>
        <p:nvSpPr>
          <p:cNvPr id="9" name="Picture Placeholder 3"/>
          <p:cNvSpPr>
            <a:spLocks noGrp="1"/>
          </p:cNvSpPr>
          <p:nvPr>
            <p:ph type="pic" sz="quarter" idx="10"/>
          </p:nvPr>
        </p:nvSpPr>
        <p:spPr>
          <a:xfrm>
            <a:off x="2855740" y="1486809"/>
            <a:ext cx="1776413" cy="2292867"/>
          </a:xfrm>
        </p:spPr>
        <p:txBody>
          <a:bodyPr>
            <a:normAutofit/>
          </a:bodyPr>
          <a:lstStyle>
            <a:lvl1pPr>
              <a:defRPr sz="1350">
                <a:solidFill>
                  <a:schemeClr val="accent2"/>
                </a:solidFill>
              </a:defRPr>
            </a:lvl1pPr>
          </a:lstStyle>
          <a:p>
            <a:endParaRPr lang="id-ID" dirty="0"/>
          </a:p>
        </p:txBody>
      </p:sp>
    </p:spTree>
    <p:extLst>
      <p:ext uri="{BB962C8B-B14F-4D97-AF65-F5344CB8AC3E}">
        <p14:creationId xmlns:p14="http://schemas.microsoft.com/office/powerpoint/2010/main" val="53216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247467"/>
            <a:ext cx="6819991" cy="2780800"/>
          </a:xfrm>
        </p:spPr>
        <p:txBody>
          <a:bodyPr>
            <a:normAutofit/>
          </a:bodyPr>
          <a:lstStyle>
            <a:lvl1pPr>
              <a:defRPr sz="1350">
                <a:solidFill>
                  <a:schemeClr val="accent2"/>
                </a:solidFill>
              </a:defRPr>
            </a:lvl1pPr>
          </a:lstStyle>
          <a:p>
            <a:endParaRPr lang="id-ID" dirty="0"/>
          </a:p>
        </p:txBody>
      </p:sp>
      <p:grpSp>
        <p:nvGrpSpPr>
          <p:cNvPr id="23" name="Group 22"/>
          <p:cNvGrpSpPr/>
          <p:nvPr userDrawn="1"/>
        </p:nvGrpSpPr>
        <p:grpSpPr>
          <a:xfrm>
            <a:off x="347418" y="6409324"/>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6" name="Group 25"/>
          <p:cNvGrpSpPr/>
          <p:nvPr userDrawn="1"/>
        </p:nvGrpSpPr>
        <p:grpSpPr>
          <a:xfrm flipH="1">
            <a:off x="933709" y="6409324"/>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6" name="Rectangle 15"/>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7" name="TextBox 16"/>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2007536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020080"/>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468458" y="1339807"/>
            <a:ext cx="2802716" cy="22586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 name="connsiteX0" fmla="*/ 0 w 2768850"/>
              <a:gd name="connsiteY0" fmla="*/ 926841 h 2969860"/>
              <a:gd name="connsiteX1" fmla="*/ 1397250 w 2768850"/>
              <a:gd name="connsiteY1" fmla="*/ 0 h 2969860"/>
              <a:gd name="connsiteX2" fmla="*/ 2768850 w 2768850"/>
              <a:gd name="connsiteY2" fmla="*/ 2521990 h 2969860"/>
              <a:gd name="connsiteX3" fmla="*/ 1442790 w 2768850"/>
              <a:gd name="connsiteY3" fmla="*/ 2969860 h 2969860"/>
              <a:gd name="connsiteX4" fmla="*/ 0 w 2768850"/>
              <a:gd name="connsiteY4" fmla="*/ 926841 h 2969860"/>
              <a:gd name="connsiteX0" fmla="*/ 0 w 2768850"/>
              <a:gd name="connsiteY0" fmla="*/ 249507 h 2292526"/>
              <a:gd name="connsiteX1" fmla="*/ 1397250 w 2768850"/>
              <a:gd name="connsiteY1" fmla="*/ 0 h 2292526"/>
              <a:gd name="connsiteX2" fmla="*/ 2768850 w 2768850"/>
              <a:gd name="connsiteY2" fmla="*/ 1844656 h 2292526"/>
              <a:gd name="connsiteX3" fmla="*/ 1442790 w 2768850"/>
              <a:gd name="connsiteY3" fmla="*/ 2292526 h 2292526"/>
              <a:gd name="connsiteX4" fmla="*/ 0 w 2768850"/>
              <a:gd name="connsiteY4" fmla="*/ 249507 h 2292526"/>
              <a:gd name="connsiteX0" fmla="*/ 0 w 2768850"/>
              <a:gd name="connsiteY0" fmla="*/ 249507 h 2292526"/>
              <a:gd name="connsiteX1" fmla="*/ 1397250 w 2768850"/>
              <a:gd name="connsiteY1" fmla="*/ 0 h 2292526"/>
              <a:gd name="connsiteX2" fmla="*/ 2768850 w 2768850"/>
              <a:gd name="connsiteY2" fmla="*/ 1878522 h 2292526"/>
              <a:gd name="connsiteX3" fmla="*/ 1442790 w 2768850"/>
              <a:gd name="connsiteY3" fmla="*/ 2292526 h 2292526"/>
              <a:gd name="connsiteX4" fmla="*/ 0 w 2768850"/>
              <a:gd name="connsiteY4" fmla="*/ 249507 h 2292526"/>
              <a:gd name="connsiteX0" fmla="*/ 0 w 2802717"/>
              <a:gd name="connsiteY0" fmla="*/ 249507 h 2292526"/>
              <a:gd name="connsiteX1" fmla="*/ 1397250 w 2802717"/>
              <a:gd name="connsiteY1" fmla="*/ 0 h 2292526"/>
              <a:gd name="connsiteX2" fmla="*/ 2802717 w 2802717"/>
              <a:gd name="connsiteY2" fmla="*/ 1920856 h 2292526"/>
              <a:gd name="connsiteX3" fmla="*/ 1442790 w 2802717"/>
              <a:gd name="connsiteY3" fmla="*/ 2292526 h 2292526"/>
              <a:gd name="connsiteX4" fmla="*/ 0 w 2802717"/>
              <a:gd name="connsiteY4" fmla="*/ 249507 h 2292526"/>
              <a:gd name="connsiteX0" fmla="*/ 0 w 2802717"/>
              <a:gd name="connsiteY0" fmla="*/ 249507 h 2258660"/>
              <a:gd name="connsiteX1" fmla="*/ 1397250 w 2802717"/>
              <a:gd name="connsiteY1" fmla="*/ 0 h 2258660"/>
              <a:gd name="connsiteX2" fmla="*/ 2802717 w 2802717"/>
              <a:gd name="connsiteY2" fmla="*/ 1920856 h 2258660"/>
              <a:gd name="connsiteX3" fmla="*/ 1442790 w 2802717"/>
              <a:gd name="connsiteY3" fmla="*/ 2258660 h 2258660"/>
              <a:gd name="connsiteX4" fmla="*/ 0 w 2802717"/>
              <a:gd name="connsiteY4" fmla="*/ 249507 h 2258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2717" h="2258660">
                <a:moveTo>
                  <a:pt x="0" y="249507"/>
                </a:moveTo>
                <a:lnTo>
                  <a:pt x="1397250" y="0"/>
                </a:lnTo>
                <a:lnTo>
                  <a:pt x="2802717" y="1920856"/>
                </a:lnTo>
                <a:lnTo>
                  <a:pt x="1442790" y="2258660"/>
                </a:lnTo>
                <a:lnTo>
                  <a:pt x="0" y="249507"/>
                </a:lnTo>
                <a:close/>
              </a:path>
            </a:pathLst>
          </a:custGeom>
        </p:spPr>
        <p:txBody>
          <a:bodyPr>
            <a:normAutofit/>
          </a:bodyPr>
          <a:lstStyle>
            <a:lvl1pPr>
              <a:defRPr sz="1200">
                <a:solidFill>
                  <a:schemeClr val="bg1"/>
                </a:solidFill>
              </a:defRPr>
            </a:lvl1pPr>
          </a:lstStyle>
          <a:p>
            <a:endParaRPr lang="id-ID" dirty="0"/>
          </a:p>
        </p:txBody>
      </p:sp>
      <p:grpSp>
        <p:nvGrpSpPr>
          <p:cNvPr id="24" name="Group 23"/>
          <p:cNvGrpSpPr/>
          <p:nvPr userDrawn="1"/>
        </p:nvGrpSpPr>
        <p:grpSpPr>
          <a:xfrm>
            <a:off x="347418" y="6409324"/>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7" name="Group 26"/>
          <p:cNvGrpSpPr/>
          <p:nvPr userDrawn="1"/>
        </p:nvGrpSpPr>
        <p:grpSpPr>
          <a:xfrm flipH="1">
            <a:off x="933709" y="6409324"/>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7" name="Rectangle 16"/>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8" name="TextBox 17"/>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613180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9" name="Rectangle 8"/>
          <p:cNvSpPr/>
          <p:nvPr userDrawn="1"/>
        </p:nvSpPr>
        <p:spPr>
          <a:xfrm>
            <a:off x="-3" y="0"/>
            <a:ext cx="12187315"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Picture Placeholder 2"/>
          <p:cNvSpPr>
            <a:spLocks noGrp="1"/>
          </p:cNvSpPr>
          <p:nvPr>
            <p:ph type="pic" sz="quarter" idx="10"/>
          </p:nvPr>
        </p:nvSpPr>
        <p:spPr>
          <a:xfrm>
            <a:off x="4265100" y="2156790"/>
            <a:ext cx="3633145" cy="1720944"/>
          </a:xfrm>
        </p:spPr>
        <p:txBody>
          <a:bodyPr>
            <a:normAutofit/>
          </a:bodyPr>
          <a:lstStyle>
            <a:lvl1pPr>
              <a:defRPr sz="1500">
                <a:solidFill>
                  <a:schemeClr val="accent2"/>
                </a:solidFill>
              </a:defRPr>
            </a:lvl1pPr>
          </a:lstStyle>
          <a:p>
            <a:endParaRPr lang="id-ID"/>
          </a:p>
        </p:txBody>
      </p:sp>
      <p:grpSp>
        <p:nvGrpSpPr>
          <p:cNvPr id="24" name="Group 23"/>
          <p:cNvGrpSpPr/>
          <p:nvPr userDrawn="1"/>
        </p:nvGrpSpPr>
        <p:grpSpPr>
          <a:xfrm>
            <a:off x="347418" y="6409324"/>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7" name="Group 26"/>
          <p:cNvGrpSpPr/>
          <p:nvPr userDrawn="1"/>
        </p:nvGrpSpPr>
        <p:grpSpPr>
          <a:xfrm flipH="1">
            <a:off x="933709" y="6409324"/>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8" name="Rectangle 17"/>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9" name="TextBox 18"/>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357242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3"/>
            <a:ext cx="12192000" cy="3241193"/>
          </a:xfrm>
        </p:spPr>
        <p:txBody>
          <a:bodyPr/>
          <a:lstStyle>
            <a:lvl1pPr>
              <a:defRPr>
                <a:solidFill>
                  <a:schemeClr val="accent2"/>
                </a:solidFill>
              </a:defRPr>
            </a:lvl1pPr>
          </a:lstStyle>
          <a:p>
            <a:endParaRPr lang="id-ID"/>
          </a:p>
        </p:txBody>
      </p:sp>
      <p:grpSp>
        <p:nvGrpSpPr>
          <p:cNvPr id="23" name="Group 22"/>
          <p:cNvGrpSpPr/>
          <p:nvPr userDrawn="1"/>
        </p:nvGrpSpPr>
        <p:grpSpPr>
          <a:xfrm>
            <a:off x="347418" y="6409324"/>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6" name="Group 25"/>
          <p:cNvGrpSpPr/>
          <p:nvPr userDrawn="1"/>
        </p:nvGrpSpPr>
        <p:grpSpPr>
          <a:xfrm flipH="1">
            <a:off x="933709" y="6409324"/>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6" name="Rectangle 15"/>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7" name="TextBox 16"/>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569273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7" y="3494942"/>
            <a:ext cx="1366837" cy="1026000"/>
          </a:xfrm>
          <a:prstGeom prst="ellipse">
            <a:avLst/>
          </a:prstGeom>
          <a:ln w="57150">
            <a:solidFill>
              <a:schemeClr val="accent1"/>
            </a:solidFill>
          </a:ln>
        </p:spPr>
        <p:txBody>
          <a:bodyPr>
            <a:normAutofit/>
          </a:bodyPr>
          <a:lstStyle>
            <a:lvl1pPr>
              <a:defRPr sz="1050">
                <a:solidFill>
                  <a:schemeClr val="accent2"/>
                </a:solidFill>
              </a:defRPr>
            </a:lvl1pPr>
          </a:lstStyle>
          <a:p>
            <a:endParaRPr lang="id-ID"/>
          </a:p>
        </p:txBody>
      </p:sp>
      <p:sp>
        <p:nvSpPr>
          <p:cNvPr id="16" name="Picture Placeholder 3"/>
          <p:cNvSpPr>
            <a:spLocks noGrp="1"/>
          </p:cNvSpPr>
          <p:nvPr>
            <p:ph type="pic" sz="quarter" idx="11"/>
          </p:nvPr>
        </p:nvSpPr>
        <p:spPr>
          <a:xfrm>
            <a:off x="9529058" y="4457840"/>
            <a:ext cx="1366837" cy="1026000"/>
          </a:xfrm>
          <a:prstGeom prst="ellipse">
            <a:avLst/>
          </a:prstGeom>
          <a:ln w="57150">
            <a:solidFill>
              <a:schemeClr val="accent2"/>
            </a:solidFill>
          </a:ln>
        </p:spPr>
        <p:txBody>
          <a:bodyPr>
            <a:normAutofit/>
          </a:bodyPr>
          <a:lstStyle>
            <a:lvl1pPr>
              <a:defRPr sz="1050">
                <a:solidFill>
                  <a:schemeClr val="accent5"/>
                </a:solidFill>
              </a:defRPr>
            </a:lvl1pPr>
          </a:lstStyle>
          <a:p>
            <a:endParaRPr lang="id-ID" dirty="0"/>
          </a:p>
        </p:txBody>
      </p:sp>
      <p:grpSp>
        <p:nvGrpSpPr>
          <p:cNvPr id="25" name="Group 24"/>
          <p:cNvGrpSpPr/>
          <p:nvPr userDrawn="1"/>
        </p:nvGrpSpPr>
        <p:grpSpPr>
          <a:xfrm>
            <a:off x="347418" y="6409324"/>
            <a:ext cx="224083"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8" name="Group 27"/>
          <p:cNvGrpSpPr/>
          <p:nvPr userDrawn="1"/>
        </p:nvGrpSpPr>
        <p:grpSpPr>
          <a:xfrm flipH="1">
            <a:off x="933709" y="6409324"/>
            <a:ext cx="224083"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7" name="Rectangle 16"/>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8" name="TextBox 17"/>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3171248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7" y="3567733"/>
            <a:ext cx="1366837" cy="1026000"/>
          </a:xfrm>
          <a:prstGeom prst="ellipse">
            <a:avLst/>
          </a:prstGeom>
          <a:ln w="57150">
            <a:solidFill>
              <a:schemeClr val="accent5"/>
            </a:solidFill>
          </a:ln>
        </p:spPr>
        <p:txBody>
          <a:bodyPr>
            <a:normAutofit/>
          </a:bodyPr>
          <a:lstStyle>
            <a:lvl1pPr>
              <a:defRPr sz="1050">
                <a:solidFill>
                  <a:schemeClr val="accent2"/>
                </a:solidFill>
              </a:defRPr>
            </a:lvl1pPr>
          </a:lstStyle>
          <a:p>
            <a:endParaRPr lang="id-ID" dirty="0"/>
          </a:p>
        </p:txBody>
      </p:sp>
      <p:sp>
        <p:nvSpPr>
          <p:cNvPr id="16" name="Picture Placeholder 3"/>
          <p:cNvSpPr>
            <a:spLocks noGrp="1"/>
          </p:cNvSpPr>
          <p:nvPr>
            <p:ph type="pic" sz="quarter" idx="11"/>
          </p:nvPr>
        </p:nvSpPr>
        <p:spPr>
          <a:xfrm>
            <a:off x="9529058" y="4541033"/>
            <a:ext cx="1366837" cy="1026000"/>
          </a:xfrm>
          <a:prstGeom prst="ellipse">
            <a:avLst/>
          </a:prstGeom>
          <a:ln w="57150">
            <a:solidFill>
              <a:schemeClr val="accent6"/>
            </a:solidFill>
          </a:ln>
        </p:spPr>
        <p:txBody>
          <a:bodyPr>
            <a:normAutofit/>
          </a:bodyPr>
          <a:lstStyle>
            <a:lvl1pPr>
              <a:defRPr sz="1050">
                <a:solidFill>
                  <a:schemeClr val="accent2"/>
                </a:solidFill>
              </a:defRPr>
            </a:lvl1pPr>
          </a:lstStyle>
          <a:p>
            <a:endParaRPr lang="id-ID" dirty="0"/>
          </a:p>
        </p:txBody>
      </p:sp>
      <p:sp>
        <p:nvSpPr>
          <p:cNvPr id="49" name="Picture Placeholder 3"/>
          <p:cNvSpPr>
            <a:spLocks noGrp="1"/>
          </p:cNvSpPr>
          <p:nvPr>
            <p:ph type="pic" sz="quarter" idx="12"/>
          </p:nvPr>
        </p:nvSpPr>
        <p:spPr>
          <a:xfrm>
            <a:off x="1296107" y="1588261"/>
            <a:ext cx="1366837" cy="1026000"/>
          </a:xfrm>
          <a:prstGeom prst="ellipse">
            <a:avLst/>
          </a:prstGeom>
          <a:ln w="57150">
            <a:solidFill>
              <a:schemeClr val="accent3"/>
            </a:solidFill>
          </a:ln>
        </p:spPr>
        <p:txBody>
          <a:bodyPr>
            <a:normAutofit/>
          </a:bodyPr>
          <a:lstStyle>
            <a:lvl1pPr>
              <a:defRPr sz="1050">
                <a:solidFill>
                  <a:schemeClr val="accent2"/>
                </a:solidFill>
              </a:defRPr>
            </a:lvl1pPr>
          </a:lstStyle>
          <a:p>
            <a:endParaRPr lang="id-ID" dirty="0"/>
          </a:p>
        </p:txBody>
      </p:sp>
      <p:sp>
        <p:nvSpPr>
          <p:cNvPr id="50" name="Picture Placeholder 3"/>
          <p:cNvSpPr>
            <a:spLocks noGrp="1"/>
          </p:cNvSpPr>
          <p:nvPr>
            <p:ph type="pic" sz="quarter" idx="13"/>
          </p:nvPr>
        </p:nvSpPr>
        <p:spPr>
          <a:xfrm>
            <a:off x="9529058" y="2557743"/>
            <a:ext cx="1366837" cy="1026000"/>
          </a:xfrm>
          <a:prstGeom prst="ellipse">
            <a:avLst/>
          </a:prstGeom>
          <a:ln w="57150">
            <a:solidFill>
              <a:schemeClr val="accent4"/>
            </a:solidFill>
          </a:ln>
        </p:spPr>
        <p:txBody>
          <a:bodyPr>
            <a:normAutofit/>
          </a:bodyPr>
          <a:lstStyle>
            <a:lvl1pPr>
              <a:defRPr sz="1050">
                <a:solidFill>
                  <a:schemeClr val="accent2"/>
                </a:solidFill>
              </a:defRPr>
            </a:lvl1pPr>
          </a:lstStyle>
          <a:p>
            <a:endParaRPr lang="id-ID" dirty="0"/>
          </a:p>
        </p:txBody>
      </p:sp>
      <p:grpSp>
        <p:nvGrpSpPr>
          <p:cNvPr id="27" name="Group 26"/>
          <p:cNvGrpSpPr/>
          <p:nvPr userDrawn="1"/>
        </p:nvGrpSpPr>
        <p:grpSpPr>
          <a:xfrm>
            <a:off x="347418" y="6409324"/>
            <a:ext cx="224083"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30" name="Group 29"/>
          <p:cNvGrpSpPr/>
          <p:nvPr userDrawn="1"/>
        </p:nvGrpSpPr>
        <p:grpSpPr>
          <a:xfrm flipH="1">
            <a:off x="933709" y="6409324"/>
            <a:ext cx="224083"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8" name="Rectangle 17"/>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9" name="TextBox 18"/>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1076787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6" name="Rectangle 5"/>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Rectangle 7"/>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TextBox 8"/>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grpSp>
        <p:nvGrpSpPr>
          <p:cNvPr id="10" name="Group 9"/>
          <p:cNvGrpSpPr/>
          <p:nvPr userDrawn="1"/>
        </p:nvGrpSpPr>
        <p:grpSpPr>
          <a:xfrm>
            <a:off x="347418" y="6409324"/>
            <a:ext cx="224083" cy="221156"/>
            <a:chOff x="4328868" y="5502988"/>
            <a:chExt cx="500307" cy="493774"/>
          </a:xfrm>
        </p:grpSpPr>
        <p:sp>
          <p:nvSpPr>
            <p:cNvPr id="11" name="Freeform 10">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12" name="Freeform 11">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13" name="Group 12"/>
          <p:cNvGrpSpPr/>
          <p:nvPr userDrawn="1"/>
        </p:nvGrpSpPr>
        <p:grpSpPr>
          <a:xfrm flipH="1">
            <a:off x="933709" y="6409324"/>
            <a:ext cx="224083" cy="221156"/>
            <a:chOff x="4328868" y="5502988"/>
            <a:chExt cx="500307" cy="493774"/>
          </a:xfrm>
        </p:grpSpPr>
        <p:sp>
          <p:nvSpPr>
            <p:cNvPr id="14" name="Freeform 13">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15" name="Freeform 14">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16" name="Straight Connector 15"/>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10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6" name="Rectangle 5"/>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Rectangle 7"/>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TextBox 8"/>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88642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 name="Rectangle 1"/>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 name="Rectangle 4"/>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TextBox 6"/>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grpSp>
        <p:nvGrpSpPr>
          <p:cNvPr id="16" name="Group 15"/>
          <p:cNvGrpSpPr/>
          <p:nvPr userDrawn="1"/>
        </p:nvGrpSpPr>
        <p:grpSpPr>
          <a:xfrm>
            <a:off x="347418" y="6409324"/>
            <a:ext cx="224083"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19" name="Group 18"/>
          <p:cNvGrpSpPr/>
          <p:nvPr userDrawn="1"/>
        </p:nvGrpSpPr>
        <p:grpSpPr>
          <a:xfrm flipH="1">
            <a:off x="933709" y="6409324"/>
            <a:ext cx="224083"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3"/>
          <p:cNvSpPr>
            <a:spLocks noGrp="1"/>
          </p:cNvSpPr>
          <p:nvPr>
            <p:ph type="pic" sz="quarter" idx="10"/>
          </p:nvPr>
        </p:nvSpPr>
        <p:spPr>
          <a:xfrm>
            <a:off x="5265739" y="1547493"/>
            <a:ext cx="1660525" cy="1245600"/>
          </a:xfrm>
          <a:prstGeom prst="ellipse">
            <a:avLst/>
          </a:prstGeom>
        </p:spPr>
        <p:txBody>
          <a:bodyPr>
            <a:normAutofit/>
          </a:bodyPr>
          <a:lstStyle>
            <a:lvl1pPr>
              <a:defRPr sz="1200">
                <a:solidFill>
                  <a:schemeClr val="accent2"/>
                </a:solidFill>
              </a:defRPr>
            </a:lvl1pPr>
          </a:lstStyle>
          <a:p>
            <a:endParaRPr lang="id-ID" dirty="0"/>
          </a:p>
        </p:txBody>
      </p:sp>
    </p:spTree>
    <p:extLst>
      <p:ext uri="{BB962C8B-B14F-4D97-AF65-F5344CB8AC3E}">
        <p14:creationId xmlns:p14="http://schemas.microsoft.com/office/powerpoint/2010/main" val="360521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6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2700">
                <a:solidFill>
                  <a:schemeClr val="accent2"/>
                </a:solidFill>
              </a:defRPr>
            </a:lvl1pPr>
          </a:lstStyle>
          <a:p>
            <a:endParaRPr lang="id-ID"/>
          </a:p>
        </p:txBody>
      </p:sp>
      <p:grpSp>
        <p:nvGrpSpPr>
          <p:cNvPr id="24" name="Group 23"/>
          <p:cNvGrpSpPr/>
          <p:nvPr userDrawn="1"/>
        </p:nvGrpSpPr>
        <p:grpSpPr>
          <a:xfrm>
            <a:off x="347418" y="6409324"/>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7" name="Group 26"/>
          <p:cNvGrpSpPr/>
          <p:nvPr userDrawn="1"/>
        </p:nvGrpSpPr>
        <p:grpSpPr>
          <a:xfrm flipH="1">
            <a:off x="933709" y="6409324"/>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7" name="Rectangle 16"/>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8" name="TextBox 17"/>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769116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sp>
        <p:nvSpPr>
          <p:cNvPr id="11" name="Picture Placeholder 3"/>
          <p:cNvSpPr>
            <a:spLocks noGrp="1"/>
          </p:cNvSpPr>
          <p:nvPr>
            <p:ph type="pic" sz="quarter" idx="12"/>
          </p:nvPr>
        </p:nvSpPr>
        <p:spPr>
          <a:xfrm>
            <a:off x="0" y="2352185"/>
            <a:ext cx="12192000" cy="1984560"/>
          </a:xfrm>
        </p:spPr>
        <p:txBody>
          <a:bodyPr>
            <a:normAutofit/>
          </a:bodyPr>
          <a:lstStyle>
            <a:lvl1pPr>
              <a:defRPr sz="1200">
                <a:solidFill>
                  <a:schemeClr val="accent2"/>
                </a:solidFill>
              </a:defRPr>
            </a:lvl1pPr>
          </a:lstStyle>
          <a:p>
            <a:endParaRPr lang="id-ID"/>
          </a:p>
        </p:txBody>
      </p:sp>
      <p:grpSp>
        <p:nvGrpSpPr>
          <p:cNvPr id="15" name="Group 14"/>
          <p:cNvGrpSpPr/>
          <p:nvPr userDrawn="1"/>
        </p:nvGrpSpPr>
        <p:grpSpPr>
          <a:xfrm>
            <a:off x="347418" y="6409324"/>
            <a:ext cx="224083"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18" name="Group 17"/>
          <p:cNvGrpSpPr/>
          <p:nvPr userDrawn="1"/>
        </p:nvGrpSpPr>
        <p:grpSpPr>
          <a:xfrm flipH="1">
            <a:off x="933709" y="6409324"/>
            <a:ext cx="224083"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4" name="Rectangle 13"/>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2" name="TextBox 21"/>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280522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570959"/>
            <a:ext cx="1697847" cy="1274400"/>
          </a:xfrm>
          <a:prstGeom prst="rect">
            <a:avLst/>
          </a:prstGeom>
        </p:spPr>
        <p:txBody>
          <a:bodyPr>
            <a:normAutofit/>
          </a:bodyPr>
          <a:lstStyle>
            <a:lvl1pPr>
              <a:defRPr sz="1200">
                <a:solidFill>
                  <a:schemeClr val="accent2"/>
                </a:solidFill>
              </a:defRPr>
            </a:lvl1pPr>
          </a:lstStyle>
          <a:p>
            <a:endParaRPr lang="id-ID" dirty="0"/>
          </a:p>
        </p:txBody>
      </p:sp>
      <p:sp>
        <p:nvSpPr>
          <p:cNvPr id="8" name="Picture Placeholder 3"/>
          <p:cNvSpPr>
            <a:spLocks noGrp="1"/>
          </p:cNvSpPr>
          <p:nvPr>
            <p:ph type="pic" sz="quarter" idx="11"/>
          </p:nvPr>
        </p:nvSpPr>
        <p:spPr>
          <a:xfrm>
            <a:off x="3971865" y="2570959"/>
            <a:ext cx="1697847" cy="1274400"/>
          </a:xfrm>
          <a:prstGeom prst="rect">
            <a:avLst/>
          </a:prstGeom>
        </p:spPr>
        <p:txBody>
          <a:bodyPr>
            <a:normAutofit/>
          </a:bodyPr>
          <a:lstStyle>
            <a:lvl1pPr>
              <a:defRPr sz="1200">
                <a:solidFill>
                  <a:schemeClr val="accent2"/>
                </a:solidFill>
              </a:defRPr>
            </a:lvl1pPr>
          </a:lstStyle>
          <a:p>
            <a:endParaRPr lang="id-ID" dirty="0"/>
          </a:p>
        </p:txBody>
      </p:sp>
      <p:sp>
        <p:nvSpPr>
          <p:cNvPr id="9" name="Picture Placeholder 3"/>
          <p:cNvSpPr>
            <a:spLocks noGrp="1"/>
          </p:cNvSpPr>
          <p:nvPr>
            <p:ph type="pic" sz="quarter" idx="12"/>
          </p:nvPr>
        </p:nvSpPr>
        <p:spPr>
          <a:xfrm>
            <a:off x="6508786" y="2570959"/>
            <a:ext cx="1697847" cy="1274400"/>
          </a:xfrm>
          <a:prstGeom prst="rect">
            <a:avLst/>
          </a:prstGeom>
        </p:spPr>
        <p:txBody>
          <a:bodyPr>
            <a:normAutofit/>
          </a:bodyPr>
          <a:lstStyle>
            <a:lvl1pPr>
              <a:defRPr sz="12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570959"/>
            <a:ext cx="1697847" cy="1274400"/>
          </a:xfrm>
          <a:prstGeom prst="rect">
            <a:avLst/>
          </a:prstGeom>
        </p:spPr>
        <p:txBody>
          <a:bodyPr>
            <a:normAutofit/>
          </a:bodyPr>
          <a:lstStyle>
            <a:lvl1pPr>
              <a:defRPr sz="1200">
                <a:solidFill>
                  <a:schemeClr val="accent2"/>
                </a:solidFill>
              </a:defRPr>
            </a:lvl1pPr>
          </a:lstStyle>
          <a:p>
            <a:endParaRPr lang="id-ID"/>
          </a:p>
        </p:txBody>
      </p:sp>
      <p:grpSp>
        <p:nvGrpSpPr>
          <p:cNvPr id="26" name="Group 25"/>
          <p:cNvGrpSpPr/>
          <p:nvPr userDrawn="1"/>
        </p:nvGrpSpPr>
        <p:grpSpPr>
          <a:xfrm>
            <a:off x="347418" y="6409324"/>
            <a:ext cx="224083"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9" name="Group 28"/>
          <p:cNvGrpSpPr/>
          <p:nvPr userDrawn="1"/>
        </p:nvGrpSpPr>
        <p:grpSpPr>
          <a:xfrm flipH="1">
            <a:off x="933709" y="6409324"/>
            <a:ext cx="224083"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9" name="Rectangle 18"/>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0" name="TextBox 19"/>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273252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1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778001"/>
            <a:ext cx="2362200" cy="2445905"/>
          </a:xfrm>
        </p:spPr>
        <p:txBody>
          <a:bodyPr>
            <a:normAutofit/>
          </a:bodyPr>
          <a:lstStyle>
            <a:lvl1pPr>
              <a:defRPr sz="1200">
                <a:solidFill>
                  <a:schemeClr val="accent2"/>
                </a:solidFill>
              </a:defRPr>
            </a:lvl1pPr>
          </a:lstStyle>
          <a:p>
            <a:endParaRPr lang="id-ID" dirty="0"/>
          </a:p>
        </p:txBody>
      </p:sp>
      <p:grpSp>
        <p:nvGrpSpPr>
          <p:cNvPr id="23" name="Group 22"/>
          <p:cNvGrpSpPr/>
          <p:nvPr userDrawn="1"/>
        </p:nvGrpSpPr>
        <p:grpSpPr>
          <a:xfrm>
            <a:off x="347418" y="6409324"/>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6" name="Group 25"/>
          <p:cNvGrpSpPr/>
          <p:nvPr userDrawn="1"/>
        </p:nvGrpSpPr>
        <p:grpSpPr>
          <a:xfrm flipH="1">
            <a:off x="933709" y="6409324"/>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5" name="Rectangle 14"/>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6" name="TextBox 15"/>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2672999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2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7" y="1585511"/>
            <a:ext cx="1366837" cy="1026000"/>
          </a:xfrm>
          <a:prstGeom prst="ellipse">
            <a:avLst/>
          </a:prstGeom>
          <a:ln w="57150">
            <a:solidFill>
              <a:schemeClr val="accent2"/>
            </a:solidFill>
          </a:ln>
        </p:spPr>
        <p:txBody>
          <a:bodyPr>
            <a:normAutofit/>
          </a:bodyPr>
          <a:lstStyle>
            <a:lvl1pPr>
              <a:defRPr sz="1050">
                <a:solidFill>
                  <a:schemeClr val="accent5"/>
                </a:solidFill>
              </a:defRPr>
            </a:lvl1pPr>
          </a:lstStyle>
          <a:p>
            <a:endParaRPr lang="id-ID" dirty="0"/>
          </a:p>
        </p:txBody>
      </p:sp>
      <p:sp>
        <p:nvSpPr>
          <p:cNvPr id="10" name="Picture Placeholder 3"/>
          <p:cNvSpPr>
            <a:spLocks noGrp="1"/>
          </p:cNvSpPr>
          <p:nvPr>
            <p:ph type="pic" sz="quarter" idx="13"/>
          </p:nvPr>
        </p:nvSpPr>
        <p:spPr>
          <a:xfrm>
            <a:off x="9529058" y="2565225"/>
            <a:ext cx="1366837" cy="1026000"/>
          </a:xfrm>
          <a:prstGeom prst="ellipse">
            <a:avLst/>
          </a:prstGeom>
          <a:ln w="57150">
            <a:solidFill>
              <a:schemeClr val="accent3"/>
            </a:solidFill>
          </a:ln>
        </p:spPr>
        <p:txBody>
          <a:bodyPr>
            <a:normAutofit/>
          </a:bodyPr>
          <a:lstStyle>
            <a:lvl1pPr>
              <a:defRPr sz="1050">
                <a:solidFill>
                  <a:schemeClr val="accent2"/>
                </a:solidFill>
              </a:defRPr>
            </a:lvl1pPr>
          </a:lstStyle>
          <a:p>
            <a:endParaRPr lang="id-ID" dirty="0"/>
          </a:p>
        </p:txBody>
      </p:sp>
      <p:grpSp>
        <p:nvGrpSpPr>
          <p:cNvPr id="24" name="Group 23"/>
          <p:cNvGrpSpPr/>
          <p:nvPr userDrawn="1"/>
        </p:nvGrpSpPr>
        <p:grpSpPr>
          <a:xfrm>
            <a:off x="347418" y="6409324"/>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7" name="Group 26"/>
          <p:cNvGrpSpPr/>
          <p:nvPr userDrawn="1"/>
        </p:nvGrpSpPr>
        <p:grpSpPr>
          <a:xfrm flipH="1">
            <a:off x="933709" y="6409324"/>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8" name="Rectangle 17"/>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9" name="TextBox 18"/>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111392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8" name="Picture Placeholder 3"/>
          <p:cNvSpPr>
            <a:spLocks noGrp="1"/>
          </p:cNvSpPr>
          <p:nvPr>
            <p:ph type="pic" sz="quarter" idx="11"/>
          </p:nvPr>
        </p:nvSpPr>
        <p:spPr>
          <a:xfrm>
            <a:off x="8116673" y="2352185"/>
            <a:ext cx="4059267" cy="1976488"/>
          </a:xfrm>
        </p:spPr>
        <p:txBody>
          <a:bodyPr>
            <a:normAutofit/>
          </a:bodyPr>
          <a:lstStyle>
            <a:lvl1pPr>
              <a:defRPr sz="1200">
                <a:solidFill>
                  <a:schemeClr val="accent2"/>
                </a:solidFill>
              </a:defRPr>
            </a:lvl1pPr>
          </a:lstStyle>
          <a:p>
            <a:endParaRPr lang="id-ID"/>
          </a:p>
        </p:txBody>
      </p:sp>
      <p:sp>
        <p:nvSpPr>
          <p:cNvPr id="11" name="Picture Placeholder 3"/>
          <p:cNvSpPr>
            <a:spLocks noGrp="1"/>
          </p:cNvSpPr>
          <p:nvPr>
            <p:ph type="pic" sz="quarter" idx="12"/>
          </p:nvPr>
        </p:nvSpPr>
        <p:spPr>
          <a:xfrm>
            <a:off x="1" y="2352185"/>
            <a:ext cx="4058337" cy="1976488"/>
          </a:xfrm>
        </p:spPr>
        <p:txBody>
          <a:bodyPr>
            <a:normAutofit/>
          </a:bodyPr>
          <a:lstStyle>
            <a:lvl1pPr>
              <a:defRPr sz="1200">
                <a:solidFill>
                  <a:schemeClr val="accent2"/>
                </a:solidFill>
              </a:defRPr>
            </a:lvl1pPr>
          </a:lstStyle>
          <a:p>
            <a:endParaRPr lang="id-ID"/>
          </a:p>
        </p:txBody>
      </p:sp>
      <p:grpSp>
        <p:nvGrpSpPr>
          <p:cNvPr id="17" name="Group 16"/>
          <p:cNvGrpSpPr/>
          <p:nvPr userDrawn="1"/>
        </p:nvGrpSpPr>
        <p:grpSpPr>
          <a:xfrm>
            <a:off x="347418" y="6409324"/>
            <a:ext cx="224083"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0" name="Group 19"/>
          <p:cNvGrpSpPr/>
          <p:nvPr userDrawn="1"/>
        </p:nvGrpSpPr>
        <p:grpSpPr>
          <a:xfrm flipH="1">
            <a:off x="933709" y="6409324"/>
            <a:ext cx="224083"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5" name="Rectangle 14"/>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6" name="TextBox 15"/>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280169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35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35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35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35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35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35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35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35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350">
                <a:solidFill>
                  <a:schemeClr val="accent2"/>
                </a:solidFill>
              </a:defRPr>
            </a:lvl1pPr>
          </a:lstStyle>
          <a:p>
            <a:endParaRPr lang="id-ID"/>
          </a:p>
        </p:txBody>
      </p:sp>
      <p:sp>
        <p:nvSpPr>
          <p:cNvPr id="17" name="Picture Placeholder 3"/>
          <p:cNvSpPr>
            <a:spLocks noGrp="1"/>
          </p:cNvSpPr>
          <p:nvPr>
            <p:ph type="pic" sz="quarter" idx="19"/>
          </p:nvPr>
        </p:nvSpPr>
        <p:spPr>
          <a:xfrm>
            <a:off x="6108639" y="0"/>
            <a:ext cx="2034000" cy="2286000"/>
          </a:xfrm>
        </p:spPr>
        <p:txBody>
          <a:bodyPr/>
          <a:lstStyle>
            <a:lvl1pPr>
              <a:defRPr sz="1350">
                <a:solidFill>
                  <a:schemeClr val="accent2"/>
                </a:solidFill>
              </a:defRPr>
            </a:lvl1pPr>
          </a:lstStyle>
          <a:p>
            <a:endParaRPr lang="id-ID"/>
          </a:p>
        </p:txBody>
      </p:sp>
      <p:sp>
        <p:nvSpPr>
          <p:cNvPr id="18" name="Picture Placeholder 3"/>
          <p:cNvSpPr>
            <a:spLocks noGrp="1"/>
          </p:cNvSpPr>
          <p:nvPr>
            <p:ph type="pic" sz="quarter" idx="20"/>
          </p:nvPr>
        </p:nvSpPr>
        <p:spPr>
          <a:xfrm>
            <a:off x="6108639" y="2286000"/>
            <a:ext cx="2034000" cy="2286000"/>
          </a:xfrm>
        </p:spPr>
        <p:txBody>
          <a:bodyPr/>
          <a:lstStyle>
            <a:lvl1pPr>
              <a:defRPr sz="1350">
                <a:solidFill>
                  <a:schemeClr val="accent2"/>
                </a:solidFill>
              </a:defRPr>
            </a:lvl1pPr>
          </a:lstStyle>
          <a:p>
            <a:endParaRPr lang="id-ID"/>
          </a:p>
        </p:txBody>
      </p:sp>
      <p:sp>
        <p:nvSpPr>
          <p:cNvPr id="19" name="Picture Placeholder 3"/>
          <p:cNvSpPr>
            <a:spLocks noGrp="1"/>
          </p:cNvSpPr>
          <p:nvPr>
            <p:ph type="pic" sz="quarter" idx="21"/>
          </p:nvPr>
        </p:nvSpPr>
        <p:spPr>
          <a:xfrm>
            <a:off x="6108639" y="4572000"/>
            <a:ext cx="2034000" cy="2286000"/>
          </a:xfrm>
        </p:spPr>
        <p:txBody>
          <a:bodyPr/>
          <a:lstStyle>
            <a:lvl1pPr>
              <a:defRPr sz="135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35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35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350">
                <a:solidFill>
                  <a:schemeClr val="accent2"/>
                </a:solidFill>
              </a:defRPr>
            </a:lvl1pPr>
          </a:lstStyle>
          <a:p>
            <a:endParaRPr lang="id-ID"/>
          </a:p>
        </p:txBody>
      </p:sp>
      <p:sp>
        <p:nvSpPr>
          <p:cNvPr id="23" name="Picture Placeholder 3"/>
          <p:cNvSpPr>
            <a:spLocks noGrp="1"/>
          </p:cNvSpPr>
          <p:nvPr>
            <p:ph type="pic" sz="quarter" idx="25"/>
          </p:nvPr>
        </p:nvSpPr>
        <p:spPr>
          <a:xfrm>
            <a:off x="10176639" y="0"/>
            <a:ext cx="2034000" cy="2286000"/>
          </a:xfrm>
        </p:spPr>
        <p:txBody>
          <a:bodyPr/>
          <a:lstStyle>
            <a:lvl1pPr>
              <a:defRPr sz="1350">
                <a:solidFill>
                  <a:schemeClr val="accent2"/>
                </a:solidFill>
              </a:defRPr>
            </a:lvl1pPr>
          </a:lstStyle>
          <a:p>
            <a:endParaRPr lang="id-ID"/>
          </a:p>
        </p:txBody>
      </p:sp>
      <p:sp>
        <p:nvSpPr>
          <p:cNvPr id="24" name="Picture Placeholder 3"/>
          <p:cNvSpPr>
            <a:spLocks noGrp="1"/>
          </p:cNvSpPr>
          <p:nvPr>
            <p:ph type="pic" sz="quarter" idx="26"/>
          </p:nvPr>
        </p:nvSpPr>
        <p:spPr>
          <a:xfrm>
            <a:off x="10176639" y="2286000"/>
            <a:ext cx="2034000" cy="2286000"/>
          </a:xfrm>
        </p:spPr>
        <p:txBody>
          <a:bodyPr/>
          <a:lstStyle>
            <a:lvl1pPr>
              <a:defRPr sz="1350">
                <a:solidFill>
                  <a:schemeClr val="accent2"/>
                </a:solidFill>
              </a:defRPr>
            </a:lvl1pPr>
          </a:lstStyle>
          <a:p>
            <a:endParaRPr lang="id-ID"/>
          </a:p>
        </p:txBody>
      </p:sp>
      <p:sp>
        <p:nvSpPr>
          <p:cNvPr id="25" name="Picture Placeholder 3"/>
          <p:cNvSpPr>
            <a:spLocks noGrp="1"/>
          </p:cNvSpPr>
          <p:nvPr>
            <p:ph type="pic" sz="quarter" idx="27"/>
          </p:nvPr>
        </p:nvSpPr>
        <p:spPr>
          <a:xfrm>
            <a:off x="10176639" y="4572000"/>
            <a:ext cx="2034000" cy="2286000"/>
          </a:xfrm>
        </p:spPr>
        <p:txBody>
          <a:bodyPr/>
          <a:lstStyle>
            <a:lvl1pPr>
              <a:defRPr sz="1350">
                <a:solidFill>
                  <a:schemeClr val="accent2"/>
                </a:solidFill>
              </a:defRPr>
            </a:lvl1pPr>
          </a:lstStyle>
          <a:p>
            <a:endParaRPr lang="id-ID"/>
          </a:p>
        </p:txBody>
      </p:sp>
    </p:spTree>
    <p:extLst>
      <p:ext uri="{BB962C8B-B14F-4D97-AF65-F5344CB8AC3E}">
        <p14:creationId xmlns:p14="http://schemas.microsoft.com/office/powerpoint/2010/main" val="189869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26" name="Picture Placeholder 3"/>
          <p:cNvSpPr>
            <a:spLocks noGrp="1"/>
          </p:cNvSpPr>
          <p:nvPr>
            <p:ph type="pic" sz="quarter" idx="10"/>
          </p:nvPr>
        </p:nvSpPr>
        <p:spPr>
          <a:xfrm>
            <a:off x="1450174" y="2589745"/>
            <a:ext cx="1697847" cy="1274400"/>
          </a:xfrm>
          <a:prstGeom prst="ellipse">
            <a:avLst/>
          </a:prstGeom>
        </p:spPr>
        <p:txBody>
          <a:bodyPr>
            <a:normAutofit/>
          </a:bodyPr>
          <a:lstStyle>
            <a:lvl1pPr>
              <a:defRPr sz="1200">
                <a:solidFill>
                  <a:schemeClr val="accent2"/>
                </a:solidFill>
              </a:defRPr>
            </a:lvl1pPr>
          </a:lstStyle>
          <a:p>
            <a:endParaRPr lang="id-ID" dirty="0"/>
          </a:p>
        </p:txBody>
      </p:sp>
      <p:sp>
        <p:nvSpPr>
          <p:cNvPr id="27" name="Picture Placeholder 3"/>
          <p:cNvSpPr>
            <a:spLocks noGrp="1"/>
          </p:cNvSpPr>
          <p:nvPr>
            <p:ph type="pic" sz="quarter" idx="11"/>
          </p:nvPr>
        </p:nvSpPr>
        <p:spPr>
          <a:xfrm>
            <a:off x="3971865" y="2589745"/>
            <a:ext cx="1697847" cy="1274400"/>
          </a:xfrm>
          <a:prstGeom prst="ellipse">
            <a:avLst/>
          </a:prstGeom>
        </p:spPr>
        <p:txBody>
          <a:bodyPr>
            <a:normAutofit/>
          </a:bodyPr>
          <a:lstStyle>
            <a:lvl1pPr>
              <a:defRPr sz="1200">
                <a:solidFill>
                  <a:schemeClr val="accent2"/>
                </a:solidFill>
              </a:defRPr>
            </a:lvl1pPr>
          </a:lstStyle>
          <a:p>
            <a:endParaRPr lang="id-ID" dirty="0"/>
          </a:p>
        </p:txBody>
      </p:sp>
      <p:sp>
        <p:nvSpPr>
          <p:cNvPr id="28" name="Picture Placeholder 3"/>
          <p:cNvSpPr>
            <a:spLocks noGrp="1"/>
          </p:cNvSpPr>
          <p:nvPr>
            <p:ph type="pic" sz="quarter" idx="12"/>
          </p:nvPr>
        </p:nvSpPr>
        <p:spPr>
          <a:xfrm>
            <a:off x="6508786" y="2589745"/>
            <a:ext cx="1697847" cy="1274400"/>
          </a:xfrm>
          <a:prstGeom prst="ellipse">
            <a:avLst/>
          </a:prstGeom>
        </p:spPr>
        <p:txBody>
          <a:bodyPr>
            <a:normAutofit/>
          </a:bodyPr>
          <a:lstStyle>
            <a:lvl1pPr>
              <a:defRPr sz="12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589745"/>
            <a:ext cx="1697847" cy="1274400"/>
          </a:xfrm>
          <a:prstGeom prst="ellipse">
            <a:avLst/>
          </a:prstGeom>
        </p:spPr>
        <p:txBody>
          <a:bodyPr>
            <a:normAutofit/>
          </a:bodyPr>
          <a:lstStyle>
            <a:lvl1pPr>
              <a:defRPr sz="1200">
                <a:solidFill>
                  <a:schemeClr val="accent2"/>
                </a:solidFill>
              </a:defRPr>
            </a:lvl1pPr>
          </a:lstStyle>
          <a:p>
            <a:endParaRPr lang="id-ID"/>
          </a:p>
        </p:txBody>
      </p:sp>
      <p:grpSp>
        <p:nvGrpSpPr>
          <p:cNvPr id="16" name="Group 15"/>
          <p:cNvGrpSpPr/>
          <p:nvPr userDrawn="1"/>
        </p:nvGrpSpPr>
        <p:grpSpPr>
          <a:xfrm>
            <a:off x="347418" y="6409324"/>
            <a:ext cx="224083"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19" name="Group 18"/>
          <p:cNvGrpSpPr/>
          <p:nvPr userDrawn="1"/>
        </p:nvGrpSpPr>
        <p:grpSpPr>
          <a:xfrm flipH="1">
            <a:off x="933709" y="6409324"/>
            <a:ext cx="224083"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4" name="Rectangle 23"/>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5" name="TextBox 24"/>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87399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4" y="2528362"/>
            <a:ext cx="1697847" cy="1274400"/>
          </a:xfrm>
          <a:prstGeom prst="ellipse">
            <a:avLst/>
          </a:prstGeom>
        </p:spPr>
        <p:txBody>
          <a:bodyPr>
            <a:normAutofit/>
          </a:bodyPr>
          <a:lstStyle>
            <a:lvl1pPr>
              <a:defRPr sz="1200">
                <a:solidFill>
                  <a:schemeClr val="accent2"/>
                </a:solidFill>
              </a:defRPr>
            </a:lvl1pPr>
          </a:lstStyle>
          <a:p>
            <a:endParaRPr lang="id-ID" dirty="0"/>
          </a:p>
        </p:txBody>
      </p:sp>
      <p:grpSp>
        <p:nvGrpSpPr>
          <p:cNvPr id="14" name="Group 13"/>
          <p:cNvGrpSpPr/>
          <p:nvPr userDrawn="1"/>
        </p:nvGrpSpPr>
        <p:grpSpPr>
          <a:xfrm>
            <a:off x="347418" y="6409324"/>
            <a:ext cx="224083"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userDrawn="1"/>
        </p:nvGrpSpPr>
        <p:grpSpPr>
          <a:xfrm flipH="1">
            <a:off x="933709" y="6409324"/>
            <a:ext cx="224083"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1" name="Rectangle 20"/>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2" name="TextBox 21"/>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427783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2277533"/>
            <a:ext cx="3106739" cy="1550950"/>
          </a:xfrm>
        </p:spPr>
        <p:txBody>
          <a:bodyPr>
            <a:normAutofit/>
          </a:bodyPr>
          <a:lstStyle>
            <a:lvl1pPr>
              <a:defRPr sz="1500">
                <a:solidFill>
                  <a:schemeClr val="accent2"/>
                </a:solidFill>
              </a:defRPr>
            </a:lvl1pPr>
          </a:lstStyle>
          <a:p>
            <a:endParaRPr lang="id-ID"/>
          </a:p>
        </p:txBody>
      </p:sp>
      <p:sp>
        <p:nvSpPr>
          <p:cNvPr id="9" name="Picture Placeholder 2"/>
          <p:cNvSpPr>
            <a:spLocks noGrp="1"/>
          </p:cNvSpPr>
          <p:nvPr>
            <p:ph type="pic" sz="quarter" idx="11"/>
          </p:nvPr>
        </p:nvSpPr>
        <p:spPr>
          <a:xfrm>
            <a:off x="4533785" y="2277533"/>
            <a:ext cx="3106739" cy="1550950"/>
          </a:xfrm>
        </p:spPr>
        <p:txBody>
          <a:bodyPr>
            <a:normAutofit/>
          </a:bodyPr>
          <a:lstStyle>
            <a:lvl1pPr>
              <a:defRPr sz="1500">
                <a:solidFill>
                  <a:schemeClr val="accent2"/>
                </a:solidFill>
              </a:defRPr>
            </a:lvl1pPr>
          </a:lstStyle>
          <a:p>
            <a:endParaRPr lang="id-ID"/>
          </a:p>
        </p:txBody>
      </p:sp>
      <p:sp>
        <p:nvSpPr>
          <p:cNvPr id="10" name="Picture Placeholder 2"/>
          <p:cNvSpPr>
            <a:spLocks noGrp="1"/>
          </p:cNvSpPr>
          <p:nvPr>
            <p:ph type="pic" sz="quarter" idx="12"/>
          </p:nvPr>
        </p:nvSpPr>
        <p:spPr>
          <a:xfrm>
            <a:off x="7858048" y="2277533"/>
            <a:ext cx="3106739" cy="1550950"/>
          </a:xfrm>
        </p:spPr>
        <p:txBody>
          <a:bodyPr>
            <a:normAutofit/>
          </a:bodyPr>
          <a:lstStyle>
            <a:lvl1pPr>
              <a:defRPr sz="1500">
                <a:solidFill>
                  <a:schemeClr val="accent2"/>
                </a:solidFill>
              </a:defRPr>
            </a:lvl1pPr>
          </a:lstStyle>
          <a:p>
            <a:endParaRPr lang="id-ID"/>
          </a:p>
        </p:txBody>
      </p:sp>
      <p:sp>
        <p:nvSpPr>
          <p:cNvPr id="14" name="Freeform 5"/>
          <p:cNvSpPr>
            <a:spLocks/>
          </p:cNvSpPr>
          <p:nvPr userDrawn="1"/>
        </p:nvSpPr>
        <p:spPr bwMode="auto">
          <a:xfrm flipH="1">
            <a:off x="9305256" y="2655845"/>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050">
              <a:solidFill>
                <a:schemeClr val="accent2"/>
              </a:solidFill>
            </a:endParaRPr>
          </a:p>
        </p:txBody>
      </p:sp>
      <p:sp>
        <p:nvSpPr>
          <p:cNvPr id="19" name="Freeform 5"/>
          <p:cNvSpPr>
            <a:spLocks/>
          </p:cNvSpPr>
          <p:nvPr userDrawn="1"/>
        </p:nvSpPr>
        <p:spPr bwMode="auto">
          <a:xfrm flipH="1">
            <a:off x="8352860" y="2453990"/>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050">
              <a:solidFill>
                <a:schemeClr val="accent2"/>
              </a:solidFill>
            </a:endParaRPr>
          </a:p>
        </p:txBody>
      </p:sp>
      <p:grpSp>
        <p:nvGrpSpPr>
          <p:cNvPr id="31" name="Group 30"/>
          <p:cNvGrpSpPr/>
          <p:nvPr userDrawn="1"/>
        </p:nvGrpSpPr>
        <p:grpSpPr>
          <a:xfrm>
            <a:off x="347418" y="6409324"/>
            <a:ext cx="224083"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34" name="Group 33"/>
          <p:cNvGrpSpPr/>
          <p:nvPr userDrawn="1"/>
        </p:nvGrpSpPr>
        <p:grpSpPr>
          <a:xfrm flipH="1">
            <a:off x="933709" y="6409324"/>
            <a:ext cx="224083"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5" name="Rectangle 24"/>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6" name="TextBox 25"/>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
        <p:nvSpPr>
          <p:cNvPr id="43" name="Picture Placeholder 2"/>
          <p:cNvSpPr>
            <a:spLocks noGrp="1"/>
          </p:cNvSpPr>
          <p:nvPr>
            <p:ph type="pic" sz="quarter" idx="13"/>
          </p:nvPr>
        </p:nvSpPr>
        <p:spPr>
          <a:xfrm>
            <a:off x="1222375" y="3965003"/>
            <a:ext cx="3106739" cy="1550950"/>
          </a:xfrm>
        </p:spPr>
        <p:txBody>
          <a:bodyPr>
            <a:normAutofit/>
          </a:bodyPr>
          <a:lstStyle>
            <a:lvl1pPr>
              <a:defRPr sz="1500">
                <a:solidFill>
                  <a:schemeClr val="accent2"/>
                </a:solidFill>
              </a:defRPr>
            </a:lvl1pPr>
          </a:lstStyle>
          <a:p>
            <a:endParaRPr lang="id-ID"/>
          </a:p>
        </p:txBody>
      </p:sp>
      <p:sp>
        <p:nvSpPr>
          <p:cNvPr id="44" name="Picture Placeholder 2"/>
          <p:cNvSpPr>
            <a:spLocks noGrp="1"/>
          </p:cNvSpPr>
          <p:nvPr>
            <p:ph type="pic" sz="quarter" idx="14"/>
          </p:nvPr>
        </p:nvSpPr>
        <p:spPr>
          <a:xfrm>
            <a:off x="4533785" y="3965003"/>
            <a:ext cx="3106739" cy="1550950"/>
          </a:xfrm>
        </p:spPr>
        <p:txBody>
          <a:bodyPr>
            <a:normAutofit/>
          </a:bodyPr>
          <a:lstStyle>
            <a:lvl1pPr>
              <a:defRPr sz="1500">
                <a:solidFill>
                  <a:schemeClr val="accent2"/>
                </a:solidFill>
              </a:defRPr>
            </a:lvl1pPr>
          </a:lstStyle>
          <a:p>
            <a:endParaRPr lang="id-ID"/>
          </a:p>
        </p:txBody>
      </p:sp>
      <p:sp>
        <p:nvSpPr>
          <p:cNvPr id="45" name="Picture Placeholder 2"/>
          <p:cNvSpPr>
            <a:spLocks noGrp="1"/>
          </p:cNvSpPr>
          <p:nvPr>
            <p:ph type="pic" sz="quarter" idx="15"/>
          </p:nvPr>
        </p:nvSpPr>
        <p:spPr>
          <a:xfrm>
            <a:off x="7858048" y="3965003"/>
            <a:ext cx="3106739" cy="1550950"/>
          </a:xfrm>
        </p:spPr>
        <p:txBody>
          <a:bodyPr>
            <a:normAutofit/>
          </a:bodyPr>
          <a:lstStyle>
            <a:lvl1pPr>
              <a:defRPr sz="1500">
                <a:solidFill>
                  <a:schemeClr val="accent2"/>
                </a:solidFill>
              </a:defRPr>
            </a:lvl1pPr>
          </a:lstStyle>
          <a:p>
            <a:endParaRPr lang="id-ID"/>
          </a:p>
        </p:txBody>
      </p:sp>
    </p:spTree>
    <p:extLst>
      <p:ext uri="{BB962C8B-B14F-4D97-AF65-F5344CB8AC3E}">
        <p14:creationId xmlns:p14="http://schemas.microsoft.com/office/powerpoint/2010/main" val="277971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grpSp>
        <p:nvGrpSpPr>
          <p:cNvPr id="28" name="Group 27"/>
          <p:cNvGrpSpPr/>
          <p:nvPr userDrawn="1"/>
        </p:nvGrpSpPr>
        <p:grpSpPr>
          <a:xfrm>
            <a:off x="347418" y="6409324"/>
            <a:ext cx="224083"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31" name="Group 30"/>
          <p:cNvGrpSpPr/>
          <p:nvPr userDrawn="1"/>
        </p:nvGrpSpPr>
        <p:grpSpPr>
          <a:xfrm flipH="1">
            <a:off x="933709" y="6409324"/>
            <a:ext cx="224083"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9" name="Rectangle 18"/>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0" name="TextBox 19"/>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
        <p:nvSpPr>
          <p:cNvPr id="15" name="Picture Placeholder 14"/>
          <p:cNvSpPr>
            <a:spLocks noGrp="1"/>
          </p:cNvSpPr>
          <p:nvPr>
            <p:ph type="pic" sz="quarter" idx="10"/>
          </p:nvPr>
        </p:nvSpPr>
        <p:spPr>
          <a:xfrm>
            <a:off x="1192213" y="2471739"/>
            <a:ext cx="3206751" cy="2353539"/>
          </a:xfrm>
        </p:spPr>
        <p:txBody>
          <a:bodyPr>
            <a:normAutofit/>
          </a:bodyPr>
          <a:lstStyle>
            <a:lvl1pPr>
              <a:defRPr sz="1200">
                <a:solidFill>
                  <a:schemeClr val="accent2"/>
                </a:solidFill>
              </a:defRPr>
            </a:lvl1pPr>
          </a:lstStyle>
          <a:p>
            <a:endParaRPr lang="id-ID"/>
          </a:p>
        </p:txBody>
      </p:sp>
      <p:sp>
        <p:nvSpPr>
          <p:cNvPr id="16" name="Picture Placeholder 14"/>
          <p:cNvSpPr>
            <a:spLocks noGrp="1"/>
          </p:cNvSpPr>
          <p:nvPr>
            <p:ph type="pic" sz="quarter" idx="11"/>
          </p:nvPr>
        </p:nvSpPr>
        <p:spPr>
          <a:xfrm>
            <a:off x="4487822" y="2471739"/>
            <a:ext cx="3206751" cy="2353539"/>
          </a:xfrm>
        </p:spPr>
        <p:txBody>
          <a:bodyPr>
            <a:normAutofit/>
          </a:bodyPr>
          <a:lstStyle>
            <a:lvl1pPr>
              <a:defRPr sz="1200">
                <a:solidFill>
                  <a:schemeClr val="accent2"/>
                </a:solidFill>
              </a:defRPr>
            </a:lvl1pPr>
          </a:lstStyle>
          <a:p>
            <a:endParaRPr lang="id-ID"/>
          </a:p>
        </p:txBody>
      </p:sp>
      <p:sp>
        <p:nvSpPr>
          <p:cNvPr id="17" name="Picture Placeholder 14"/>
          <p:cNvSpPr>
            <a:spLocks noGrp="1"/>
          </p:cNvSpPr>
          <p:nvPr>
            <p:ph type="pic" sz="quarter" idx="12"/>
          </p:nvPr>
        </p:nvSpPr>
        <p:spPr>
          <a:xfrm>
            <a:off x="7809925" y="2471739"/>
            <a:ext cx="3206751" cy="2353539"/>
          </a:xfrm>
        </p:spPr>
        <p:txBody>
          <a:bodyPr>
            <a:normAutofit/>
          </a:bodyPr>
          <a:lstStyle>
            <a:lvl1pPr>
              <a:defRPr sz="1200">
                <a:solidFill>
                  <a:schemeClr val="accent2"/>
                </a:solidFill>
              </a:defRPr>
            </a:lvl1pPr>
          </a:lstStyle>
          <a:p>
            <a:endParaRPr lang="id-ID"/>
          </a:p>
        </p:txBody>
      </p:sp>
    </p:spTree>
    <p:extLst>
      <p:ext uri="{BB962C8B-B14F-4D97-AF65-F5344CB8AC3E}">
        <p14:creationId xmlns:p14="http://schemas.microsoft.com/office/powerpoint/2010/main" val="25741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7" y="2556933"/>
            <a:ext cx="4969744" cy="2827577"/>
          </a:xfrm>
        </p:spPr>
        <p:txBody>
          <a:bodyPr>
            <a:normAutofit/>
          </a:bodyPr>
          <a:lstStyle>
            <a:lvl1pPr>
              <a:defRPr sz="1350">
                <a:solidFill>
                  <a:schemeClr val="accent2"/>
                </a:solidFill>
              </a:defRPr>
            </a:lvl1pPr>
          </a:lstStyle>
          <a:p>
            <a:endParaRPr lang="id-ID"/>
          </a:p>
        </p:txBody>
      </p:sp>
      <p:sp>
        <p:nvSpPr>
          <p:cNvPr id="9" name="Picture Placeholder 3"/>
          <p:cNvSpPr>
            <a:spLocks noGrp="1"/>
          </p:cNvSpPr>
          <p:nvPr>
            <p:ph type="pic" sz="quarter" idx="11"/>
          </p:nvPr>
        </p:nvSpPr>
        <p:spPr>
          <a:xfrm>
            <a:off x="6516763" y="2556933"/>
            <a:ext cx="4969744" cy="2827577"/>
          </a:xfrm>
        </p:spPr>
        <p:txBody>
          <a:bodyPr>
            <a:normAutofit/>
          </a:bodyPr>
          <a:lstStyle>
            <a:lvl1pPr>
              <a:defRPr sz="1350">
                <a:solidFill>
                  <a:schemeClr val="accent2"/>
                </a:solidFill>
              </a:defRPr>
            </a:lvl1pPr>
          </a:lstStyle>
          <a:p>
            <a:endParaRPr lang="id-ID"/>
          </a:p>
        </p:txBody>
      </p:sp>
      <p:grpSp>
        <p:nvGrpSpPr>
          <p:cNvPr id="24" name="Group 23"/>
          <p:cNvGrpSpPr/>
          <p:nvPr userDrawn="1"/>
        </p:nvGrpSpPr>
        <p:grpSpPr>
          <a:xfrm>
            <a:off x="347418" y="6409324"/>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grpSp>
        <p:nvGrpSpPr>
          <p:cNvPr id="27" name="Group 26"/>
          <p:cNvGrpSpPr/>
          <p:nvPr userDrawn="1"/>
        </p:nvGrpSpPr>
        <p:grpSpPr>
          <a:xfrm flipH="1">
            <a:off x="933709" y="6409324"/>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8" name="Rectangle 17"/>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9" name="TextBox 18"/>
          <p:cNvSpPr txBox="1"/>
          <p:nvPr userDrawn="1"/>
        </p:nvSpPr>
        <p:spPr>
          <a:xfrm>
            <a:off x="11587457" y="305131"/>
            <a:ext cx="344966" cy="253916"/>
          </a:xfrm>
          <a:prstGeom prst="rect">
            <a:avLst/>
          </a:prstGeom>
          <a:noFill/>
        </p:spPr>
        <p:txBody>
          <a:bodyPr wrap="none" rtlCol="0">
            <a:spAutoFit/>
          </a:bodyPr>
          <a:lstStyle/>
          <a:p>
            <a:pPr algn="ctr"/>
            <a:fld id="{260E2A6B-A809-4840-BF14-8648BC0BDF87}" type="slidenum">
              <a:rPr lang="id-ID" sz="1050" b="1" smtClean="0">
                <a:solidFill>
                  <a:schemeClr val="bg1"/>
                </a:solidFill>
              </a:rPr>
              <a:pPr algn="ctr"/>
              <a:t>‹#›</a:t>
            </a:fld>
            <a:endParaRPr lang="id-ID" sz="1050" dirty="0">
              <a:solidFill>
                <a:schemeClr val="bg1"/>
              </a:solidFill>
            </a:endParaRPr>
          </a:p>
        </p:txBody>
      </p:sp>
    </p:spTree>
    <p:extLst>
      <p:ext uri="{BB962C8B-B14F-4D97-AF65-F5344CB8AC3E}">
        <p14:creationId xmlns:p14="http://schemas.microsoft.com/office/powerpoint/2010/main" val="140243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pPr/>
              <a:t>20/06/2021</a:t>
            </a:fld>
            <a:endParaRPr lang="id-ID"/>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pPr/>
              <a:t>‹#›</a:t>
            </a:fld>
            <a:endParaRPr lang="id-ID"/>
          </a:p>
        </p:txBody>
      </p:sp>
    </p:spTree>
    <p:extLst>
      <p:ext uri="{BB962C8B-B14F-4D97-AF65-F5344CB8AC3E}">
        <p14:creationId xmlns:p14="http://schemas.microsoft.com/office/powerpoint/2010/main" val="569230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9" name="Rectangle 18"/>
          <p:cNvSpPr/>
          <p:nvPr/>
        </p:nvSpPr>
        <p:spPr>
          <a:xfrm>
            <a:off x="1841719" y="2566592"/>
            <a:ext cx="8508562" cy="1323439"/>
          </a:xfrm>
          <a:prstGeom prst="rect">
            <a:avLst/>
          </a:prstGeom>
          <a:noFill/>
        </p:spPr>
        <p:txBody>
          <a:bodyPr wrap="square">
            <a:spAutoFit/>
          </a:bodyPr>
          <a:lstStyle/>
          <a:p>
            <a:pPr algn="ctr"/>
            <a:r>
              <a:rPr lang="en-GB" sz="4000" dirty="0">
                <a:solidFill>
                  <a:prstClr val="white">
                    <a:lumMod val="95000"/>
                  </a:prstClr>
                </a:solidFill>
                <a:latin typeface="Arial" panose="020B0604020202020204" pitchFamily="34" charset="0"/>
                <a:cs typeface="Arial" panose="020B0604020202020204" pitchFamily="34" charset="0"/>
              </a:rPr>
              <a:t>The Full-Stack JavaScript Bootcamp</a:t>
            </a:r>
          </a:p>
          <a:p>
            <a:pPr algn="ctr"/>
            <a:r>
              <a:rPr lang="id-ID" sz="4000" dirty="0">
                <a:solidFill>
                  <a:prstClr val="white">
                    <a:lumMod val="95000"/>
                  </a:prstClr>
                </a:solidFill>
                <a:latin typeface="Arial" panose="020B0604020202020204" pitchFamily="34" charset="0"/>
                <a:cs typeface="Arial" panose="020B0604020202020204" pitchFamily="34" charset="0"/>
              </a:rPr>
              <a:t>Web fundamentals</a:t>
            </a:r>
            <a:r>
              <a:rPr lang="en-GB" sz="4000" dirty="0">
                <a:solidFill>
                  <a:prstClr val="white">
                    <a:lumMod val="95000"/>
                  </a:prstClr>
                </a:solidFill>
                <a:latin typeface="Arial" panose="020B0604020202020204" pitchFamily="34" charset="0"/>
                <a:cs typeface="Arial" panose="020B0604020202020204" pitchFamily="34" charset="0"/>
              </a:rPr>
              <a:t> project</a:t>
            </a:r>
            <a:endParaRPr lang="id-ID" sz="4000" dirty="0">
              <a:solidFill>
                <a:srgbClr val="16A085"/>
              </a:solidFill>
              <a:latin typeface="Arial" panose="020B0604020202020204" pitchFamily="34" charset="0"/>
              <a:cs typeface="Arial" panose="020B0604020202020204" pitchFamily="34" charset="0"/>
            </a:endParaRPr>
          </a:p>
        </p:txBody>
      </p:sp>
      <p:cxnSp>
        <p:nvCxnSpPr>
          <p:cNvPr id="15" name="Straight Connector 14"/>
          <p:cNvCxnSpPr/>
          <p:nvPr/>
        </p:nvCxnSpPr>
        <p:spPr>
          <a:xfrm>
            <a:off x="6096000" y="4291408"/>
            <a:ext cx="0" cy="2566593"/>
          </a:xfrm>
          <a:prstGeom prst="line">
            <a:avLst/>
          </a:prstGeom>
          <a:ln w="25400">
            <a:solidFill>
              <a:schemeClr val="bg1">
                <a:lumMod val="85000"/>
              </a:schemeClr>
            </a:solidFill>
            <a:prstDash val="solid"/>
            <a:head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2CB88D4-EEEE-4AD5-BC23-31A00F0E9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109" y="400947"/>
            <a:ext cx="2943782" cy="1572455"/>
          </a:xfrm>
          <a:prstGeom prst="rect">
            <a:avLst/>
          </a:prstGeom>
        </p:spPr>
      </p:pic>
    </p:spTree>
    <p:extLst>
      <p:ext uri="{BB962C8B-B14F-4D97-AF65-F5344CB8AC3E}">
        <p14:creationId xmlns:p14="http://schemas.microsoft.com/office/powerpoint/2010/main" val="24073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874879" y="1476190"/>
            <a:ext cx="4442242" cy="646331"/>
          </a:xfrm>
          <a:prstGeom prst="rect">
            <a:avLst/>
          </a:prstGeom>
          <a:noFill/>
        </p:spPr>
        <p:txBody>
          <a:bodyPr wrap="none" rtlCol="0">
            <a:spAutoFit/>
          </a:bodyPr>
          <a:lstStyle/>
          <a:p>
            <a:r>
              <a:rPr lang="id-ID" sz="3600" dirty="0">
                <a:solidFill>
                  <a:prstClr val="white">
                    <a:lumMod val="50000"/>
                  </a:prstClr>
                </a:solidFill>
                <a:latin typeface="Arial" panose="020B0604020202020204" pitchFamily="34" charset="0"/>
                <a:cs typeface="Arial" panose="020B0604020202020204" pitchFamily="34" charset="0"/>
              </a:rPr>
              <a:t>Presentation Section</a:t>
            </a:r>
            <a:endParaRPr lang="en-US" sz="3600" dirty="0">
              <a:solidFill>
                <a:prstClr val="white">
                  <a:lumMod val="50000"/>
                </a:prst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6096000" y="2433884"/>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29651" y="3186989"/>
            <a:ext cx="3939588" cy="461665"/>
          </a:xfrm>
          <a:prstGeom prst="rect">
            <a:avLst/>
          </a:prstGeom>
          <a:noFill/>
        </p:spPr>
        <p:txBody>
          <a:bodyPr wrap="square" rtlCol="0">
            <a:spAutoFit/>
          </a:bodyPr>
          <a:lstStyle/>
          <a:p>
            <a:pPr algn="just"/>
            <a:r>
              <a:rPr lang="en-GB" sz="2400" dirty="0">
                <a:solidFill>
                  <a:prstClr val="white">
                    <a:lumMod val="50000"/>
                  </a:prstClr>
                </a:solidFill>
                <a:latin typeface="Arial" panose="020B0604020202020204" pitchFamily="34" charset="0"/>
                <a:cs typeface="Arial" panose="020B0604020202020204" pitchFamily="34" charset="0"/>
              </a:rPr>
              <a:t>How does the web work ?</a:t>
            </a:r>
          </a:p>
        </p:txBody>
      </p:sp>
      <p:sp>
        <p:nvSpPr>
          <p:cNvPr id="2" name="Isosceles Triangle 1"/>
          <p:cNvSpPr/>
          <p:nvPr/>
        </p:nvSpPr>
        <p:spPr>
          <a:xfrm rot="10800000">
            <a:off x="5997020" y="2337357"/>
            <a:ext cx="197963" cy="11685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latin typeface="Calibri"/>
            </a:endParaRPr>
          </a:p>
        </p:txBody>
      </p:sp>
      <p:sp>
        <p:nvSpPr>
          <p:cNvPr id="4" name="Oval 3"/>
          <p:cNvSpPr/>
          <p:nvPr/>
        </p:nvSpPr>
        <p:spPr>
          <a:xfrm>
            <a:off x="6053579" y="3382448"/>
            <a:ext cx="84842" cy="84842"/>
          </a:xfrm>
          <a:prstGeom prst="ellipse">
            <a:avLst/>
          </a:prstGeom>
          <a:solidFill>
            <a:schemeClr val="accent2"/>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latin typeface="Calibri"/>
            </a:endParaRPr>
          </a:p>
        </p:txBody>
      </p:sp>
      <p:cxnSp>
        <p:nvCxnSpPr>
          <p:cNvPr id="10" name="Straight Connector 9"/>
          <p:cNvCxnSpPr/>
          <p:nvPr/>
        </p:nvCxnSpPr>
        <p:spPr>
          <a:xfrm>
            <a:off x="5660012" y="3439010"/>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860351" y="3043624"/>
            <a:ext cx="790773" cy="790773"/>
          </a:xfrm>
          <a:prstGeom prst="rect">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latin typeface="Calibri"/>
            </a:endParaRPr>
          </a:p>
        </p:txBody>
      </p:sp>
      <p:cxnSp>
        <p:nvCxnSpPr>
          <p:cNvPr id="27" name="Straight Connector 26"/>
          <p:cNvCxnSpPr/>
          <p:nvPr/>
        </p:nvCxnSpPr>
        <p:spPr>
          <a:xfrm>
            <a:off x="6096000" y="3473852"/>
            <a:ext cx="0" cy="936881"/>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053579" y="4422417"/>
            <a:ext cx="84842" cy="84842"/>
          </a:xfrm>
          <a:prstGeom prst="ellipse">
            <a:avLst/>
          </a:prstGeom>
          <a:solidFill>
            <a:schemeClr val="accent3"/>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latin typeface="Calibri"/>
            </a:endParaRPr>
          </a:p>
        </p:txBody>
      </p:sp>
      <p:cxnSp>
        <p:nvCxnSpPr>
          <p:cNvPr id="29" name="Straight Connector 28"/>
          <p:cNvCxnSpPr/>
          <p:nvPr/>
        </p:nvCxnSpPr>
        <p:spPr>
          <a:xfrm>
            <a:off x="6138422" y="4478978"/>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531991" y="4083593"/>
            <a:ext cx="790773" cy="790773"/>
          </a:xfrm>
          <a:prstGeom prst="rect">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latin typeface="Calibri"/>
            </a:endParaRPr>
          </a:p>
        </p:txBody>
      </p:sp>
      <p:cxnSp>
        <p:nvCxnSpPr>
          <p:cNvPr id="32" name="Straight Connector 31"/>
          <p:cNvCxnSpPr>
            <a:cxnSpLocks/>
            <a:endCxn id="12" idx="0"/>
          </p:cNvCxnSpPr>
          <p:nvPr/>
        </p:nvCxnSpPr>
        <p:spPr>
          <a:xfrm>
            <a:off x="6094565" y="4521795"/>
            <a:ext cx="0" cy="1797868"/>
          </a:xfrm>
          <a:prstGeom prst="line">
            <a:avLst/>
          </a:prstGeom>
          <a:ln w="25400">
            <a:solidFill>
              <a:schemeClr val="bg1">
                <a:lumMod val="85000"/>
              </a:schemeClr>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21120" y="4063479"/>
            <a:ext cx="4026681" cy="830997"/>
          </a:xfrm>
          <a:prstGeom prst="rect">
            <a:avLst/>
          </a:prstGeom>
          <a:noFill/>
        </p:spPr>
        <p:txBody>
          <a:bodyPr wrap="square" rtlCol="0">
            <a:spAutoFit/>
          </a:bodyPr>
          <a:lstStyle/>
          <a:p>
            <a:r>
              <a:rPr lang="en-GB" sz="2400" dirty="0">
                <a:solidFill>
                  <a:prstClr val="white">
                    <a:lumMod val="50000"/>
                  </a:prstClr>
                </a:solidFill>
                <a:latin typeface="Arial" panose="020B0604020202020204" pitchFamily="34" charset="0"/>
                <a:cs typeface="Arial" panose="020B0604020202020204" pitchFamily="34" charset="0"/>
              </a:rPr>
              <a:t>What do you need to be a web developer ?</a:t>
            </a:r>
          </a:p>
        </p:txBody>
      </p:sp>
      <p:cxnSp>
        <p:nvCxnSpPr>
          <p:cNvPr id="31" name="Straight Connector 30"/>
          <p:cNvCxnSpPr/>
          <p:nvPr/>
        </p:nvCxnSpPr>
        <p:spPr>
          <a:xfrm>
            <a:off x="6099277" y="0"/>
            <a:ext cx="0" cy="1409122"/>
          </a:xfrm>
          <a:prstGeom prst="line">
            <a:avLst/>
          </a:prstGeom>
          <a:ln w="25400">
            <a:solidFill>
              <a:schemeClr val="bg1">
                <a:lumMod val="8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860351" y="3769244"/>
            <a:ext cx="790773" cy="651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latin typeface="Calibri"/>
            </a:endParaRPr>
          </a:p>
        </p:txBody>
      </p:sp>
      <p:sp>
        <p:nvSpPr>
          <p:cNvPr id="34" name="Rectangle 33"/>
          <p:cNvSpPr/>
          <p:nvPr/>
        </p:nvSpPr>
        <p:spPr>
          <a:xfrm>
            <a:off x="6530173" y="4809213"/>
            <a:ext cx="790773" cy="6515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latin typeface="Calibri"/>
            </a:endParaRPr>
          </a:p>
        </p:txBody>
      </p:sp>
      <p:pic>
        <p:nvPicPr>
          <p:cNvPr id="12" name="Picture 11">
            <a:extLst>
              <a:ext uri="{FF2B5EF4-FFF2-40B4-BE49-F238E27FC236}">
                <a16:creationId xmlns:a16="http://schemas.microsoft.com/office/drawing/2014/main" id="{1515DCB2-FDB6-4482-B301-413E2542166E}"/>
              </a:ext>
            </a:extLst>
          </p:cNvPr>
          <p:cNvPicPr>
            <a:picLocks noChangeAspect="1"/>
          </p:cNvPicPr>
          <p:nvPr/>
        </p:nvPicPr>
        <p:blipFill>
          <a:blip r:embed="rId2"/>
          <a:stretch>
            <a:fillRect/>
          </a:stretch>
        </p:blipFill>
        <p:spPr>
          <a:xfrm>
            <a:off x="5997020" y="6319663"/>
            <a:ext cx="195089" cy="115834"/>
          </a:xfrm>
          <a:prstGeom prst="rect">
            <a:avLst/>
          </a:prstGeom>
        </p:spPr>
      </p:pic>
      <p:sp>
        <p:nvSpPr>
          <p:cNvPr id="35" name="TextBox 34">
            <a:extLst>
              <a:ext uri="{FF2B5EF4-FFF2-40B4-BE49-F238E27FC236}">
                <a16:creationId xmlns:a16="http://schemas.microsoft.com/office/drawing/2014/main" id="{875F3225-44D4-483B-A090-39187B101C30}"/>
              </a:ext>
            </a:extLst>
          </p:cNvPr>
          <p:cNvSpPr txBox="1"/>
          <p:nvPr/>
        </p:nvSpPr>
        <p:spPr>
          <a:xfrm>
            <a:off x="1009142" y="5211449"/>
            <a:ext cx="3658869" cy="830997"/>
          </a:xfrm>
          <a:prstGeom prst="rect">
            <a:avLst/>
          </a:prstGeom>
          <a:noFill/>
        </p:spPr>
        <p:txBody>
          <a:bodyPr wrap="square" rtlCol="0">
            <a:spAutoFit/>
          </a:bodyPr>
          <a:lstStyle/>
          <a:p>
            <a:pPr algn="just"/>
            <a:r>
              <a:rPr lang="en-GB" sz="2400" dirty="0">
                <a:solidFill>
                  <a:prstClr val="white">
                    <a:lumMod val="50000"/>
                  </a:prstClr>
                </a:solidFill>
                <a:latin typeface="Arial" panose="020B0604020202020204" pitchFamily="34" charset="0"/>
                <a:cs typeface="Arial" panose="020B0604020202020204" pitchFamily="34" charset="0"/>
              </a:rPr>
              <a:t>What is the role of a web developer ?</a:t>
            </a:r>
          </a:p>
        </p:txBody>
      </p:sp>
      <p:sp>
        <p:nvSpPr>
          <p:cNvPr id="36" name="Oval 35">
            <a:extLst>
              <a:ext uri="{FF2B5EF4-FFF2-40B4-BE49-F238E27FC236}">
                <a16:creationId xmlns:a16="http://schemas.microsoft.com/office/drawing/2014/main" id="{C2C3A563-4598-4854-A931-830052B0BE7B}"/>
              </a:ext>
            </a:extLst>
          </p:cNvPr>
          <p:cNvSpPr/>
          <p:nvPr/>
        </p:nvSpPr>
        <p:spPr>
          <a:xfrm>
            <a:off x="6058413" y="5568048"/>
            <a:ext cx="84842" cy="84842"/>
          </a:xfrm>
          <a:prstGeom prst="ellipse">
            <a:avLst/>
          </a:prstGeom>
          <a:solidFill>
            <a:schemeClr val="accent5"/>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38" name="Straight Connector 37">
            <a:extLst>
              <a:ext uri="{FF2B5EF4-FFF2-40B4-BE49-F238E27FC236}">
                <a16:creationId xmlns:a16="http://schemas.microsoft.com/office/drawing/2014/main" id="{D02054F1-2931-4809-A75E-FAB50B83E7E1}"/>
              </a:ext>
            </a:extLst>
          </p:cNvPr>
          <p:cNvCxnSpPr/>
          <p:nvPr/>
        </p:nvCxnSpPr>
        <p:spPr>
          <a:xfrm>
            <a:off x="5668900" y="5606835"/>
            <a:ext cx="393569"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168E036-4F3C-4036-B060-F0829CBFDF53}"/>
              </a:ext>
            </a:extLst>
          </p:cNvPr>
          <p:cNvSpPr/>
          <p:nvPr/>
        </p:nvSpPr>
        <p:spPr>
          <a:xfrm>
            <a:off x="4869239" y="5211449"/>
            <a:ext cx="790773" cy="790773"/>
          </a:xfrm>
          <a:prstGeom prst="rect">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49" name="Rectangle 48">
            <a:extLst>
              <a:ext uri="{FF2B5EF4-FFF2-40B4-BE49-F238E27FC236}">
                <a16:creationId xmlns:a16="http://schemas.microsoft.com/office/drawing/2014/main" id="{AADF11E1-48E4-4290-BEF1-B492B78D5332}"/>
              </a:ext>
            </a:extLst>
          </p:cNvPr>
          <p:cNvSpPr/>
          <p:nvPr/>
        </p:nvSpPr>
        <p:spPr>
          <a:xfrm>
            <a:off x="4869239" y="5937069"/>
            <a:ext cx="790773" cy="6515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6" name="Picture 5">
            <a:extLst>
              <a:ext uri="{FF2B5EF4-FFF2-40B4-BE49-F238E27FC236}">
                <a16:creationId xmlns:a16="http://schemas.microsoft.com/office/drawing/2014/main" id="{153C1DF1-5D08-471C-9789-0A8A822B6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721" y="3139509"/>
            <a:ext cx="642169" cy="578981"/>
          </a:xfrm>
          <a:prstGeom prst="rect">
            <a:avLst/>
          </a:prstGeom>
        </p:spPr>
      </p:pic>
      <p:pic>
        <p:nvPicPr>
          <p:cNvPr id="7" name="Picture 6">
            <a:extLst>
              <a:ext uri="{FF2B5EF4-FFF2-40B4-BE49-F238E27FC236}">
                <a16:creationId xmlns:a16="http://schemas.microsoft.com/office/drawing/2014/main" id="{2CFD6FBE-5EE6-4F53-8D36-8117537182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144" y="4181941"/>
            <a:ext cx="544832" cy="549830"/>
          </a:xfrm>
          <a:prstGeom prst="rect">
            <a:avLst/>
          </a:prstGeom>
        </p:spPr>
      </p:pic>
      <p:pic>
        <p:nvPicPr>
          <p:cNvPr id="13" name="Picture 12">
            <a:extLst>
              <a:ext uri="{FF2B5EF4-FFF2-40B4-BE49-F238E27FC236}">
                <a16:creationId xmlns:a16="http://schemas.microsoft.com/office/drawing/2014/main" id="{857E4117-CE7D-4D05-BFAE-F06B0DDB33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1721" y="5327611"/>
            <a:ext cx="579185" cy="558447"/>
          </a:xfrm>
          <a:prstGeom prst="rect">
            <a:avLst/>
          </a:prstGeom>
        </p:spPr>
      </p:pic>
    </p:spTree>
    <p:extLst>
      <p:ext uri="{BB962C8B-B14F-4D97-AF65-F5344CB8AC3E}">
        <p14:creationId xmlns:p14="http://schemas.microsoft.com/office/powerpoint/2010/main" val="1702394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500"/>
                                        <p:tgtEl>
                                          <p:spTgt spid="27"/>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par>
                          <p:cTn id="64" fill="hold">
                            <p:stCondLst>
                              <p:cond delay="6000"/>
                            </p:stCondLst>
                            <p:childTnLst>
                              <p:par>
                                <p:cTn id="65" presetID="22" presetClass="entr" presetSubtype="1"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up)">
                                      <p:cBhvr>
                                        <p:cTn id="67" dur="500"/>
                                        <p:tgtEl>
                                          <p:spTgt spid="32"/>
                                        </p:tgtEl>
                                      </p:cBhvr>
                                    </p:animEffect>
                                  </p:childTnLst>
                                </p:cTn>
                              </p:par>
                            </p:childTnLst>
                          </p:cTn>
                        </p:par>
                        <p:par>
                          <p:cTn id="68" fill="hold">
                            <p:stCondLst>
                              <p:cond delay="6500"/>
                            </p:stCondLst>
                            <p:childTnLst>
                              <p:par>
                                <p:cTn id="69" presetID="10" presetClass="entr" presetSubtype="0"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childTnLst>
                          </p:cTn>
                        </p:par>
                        <p:par>
                          <p:cTn id="72" fill="hold">
                            <p:stCondLst>
                              <p:cond delay="7000"/>
                            </p:stCondLst>
                            <p:childTnLst>
                              <p:par>
                                <p:cTn id="73" presetID="53" presetClass="entr" presetSubtype="16" fill="hold" grpId="0" nodeType="after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childTnLst>
                          </p:cTn>
                        </p:par>
                        <p:par>
                          <p:cTn id="78" fill="hold">
                            <p:stCondLst>
                              <p:cond delay="7500"/>
                            </p:stCondLst>
                            <p:childTnLst>
                              <p:par>
                                <p:cTn id="79" presetID="22" presetClass="entr" presetSubtype="2" fill="hold" nodeType="after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right)">
                                      <p:cBhvr>
                                        <p:cTn id="81" dur="500"/>
                                        <p:tgtEl>
                                          <p:spTgt spid="38"/>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2" grpId="0" animBg="1"/>
      <p:bldP spid="4" grpId="0" animBg="1"/>
      <p:bldP spid="14" grpId="0" animBg="1"/>
      <p:bldP spid="28" grpId="0" animBg="1"/>
      <p:bldP spid="30" grpId="0" animBg="1"/>
      <p:bldP spid="37" grpId="0"/>
      <p:bldP spid="5" grpId="0" animBg="1"/>
      <p:bldP spid="34" grpId="0" animBg="1"/>
      <p:bldP spid="35" grpId="0"/>
      <p:bldP spid="36" grpId="0" animBg="1"/>
      <p:bldP spid="47"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26038" y="178450"/>
            <a:ext cx="5339923" cy="646331"/>
          </a:xfrm>
          <a:prstGeom prst="rect">
            <a:avLst/>
          </a:prstGeom>
          <a:noFill/>
        </p:spPr>
        <p:txBody>
          <a:bodyPr wrap="none" rtlCol="0">
            <a:spAutoFit/>
          </a:bodyPr>
          <a:lstStyle/>
          <a:p>
            <a:r>
              <a:rPr lang="en-GB" sz="3600" dirty="0">
                <a:solidFill>
                  <a:prstClr val="white">
                    <a:lumMod val="50000"/>
                  </a:prstClr>
                </a:solidFill>
                <a:latin typeface="Arial" panose="020B0604020202020204" pitchFamily="34" charset="0"/>
                <a:cs typeface="Arial" panose="020B0604020202020204" pitchFamily="34" charset="0"/>
              </a:rPr>
              <a:t>How does the web work?</a:t>
            </a:r>
          </a:p>
        </p:txBody>
      </p:sp>
      <p:sp>
        <p:nvSpPr>
          <p:cNvPr id="3" name="TextBox 2">
            <a:extLst>
              <a:ext uri="{FF2B5EF4-FFF2-40B4-BE49-F238E27FC236}">
                <a16:creationId xmlns:a16="http://schemas.microsoft.com/office/drawing/2014/main" id="{1DDAB058-F19F-4503-9FA9-99DCB31DEFDF}"/>
              </a:ext>
            </a:extLst>
          </p:cNvPr>
          <p:cNvSpPr txBox="1"/>
          <p:nvPr/>
        </p:nvSpPr>
        <p:spPr>
          <a:xfrm>
            <a:off x="191146" y="1211165"/>
            <a:ext cx="11809708" cy="5201424"/>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When a user open his preferred browser and enter an address of a web site (example : https://gomycode.com/). using a DNS server the browser find the real IP address of the server that contain the web site, Then the browser sends a HTTP request to the server using the TCP/IP protocol asking him to replied with a copy of the web page that the client was looking for.</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If every think is ok the web server sent message that contain “200 OK”  and start sending the web page if not he send an error message like (404 Not Found, 408 Request Timeout, 502 Bad Gateway…).</a:t>
            </a:r>
          </a:p>
          <a:p>
            <a:pPr algn="just"/>
            <a:r>
              <a:rPr lang="en-GB" sz="2400" dirty="0">
                <a:latin typeface="Arial" panose="020B0604020202020204" pitchFamily="34" charset="0"/>
                <a:cs typeface="Arial" panose="020B0604020202020204" pitchFamily="34" charset="0"/>
              </a:rPr>
              <a:t>The server sent his data separately  he segments him to what we call data packet and the browser should </a:t>
            </a:r>
            <a:r>
              <a:rPr lang="en-GB" sz="2400" b="0" i="0" dirty="0">
                <a:solidFill>
                  <a:srgbClr val="212121"/>
                </a:solidFill>
                <a:effectLst/>
                <a:latin typeface="arial" panose="020B0604020202020204" pitchFamily="34" charset="0"/>
              </a:rPr>
              <a:t>assembles him.</a:t>
            </a:r>
          </a:p>
          <a:p>
            <a:pPr algn="just"/>
            <a:endParaRPr lang="en-GB" sz="2400" b="0" i="0" dirty="0">
              <a:solidFill>
                <a:srgbClr val="212121"/>
              </a:solidFill>
              <a:effectLst/>
              <a:latin typeface="arial" panose="020B0604020202020204" pitchFamily="34" charset="0"/>
            </a:endParaRPr>
          </a:p>
          <a:p>
            <a:pPr algn="just"/>
            <a:r>
              <a:rPr lang="en-GB" sz="2400" dirty="0">
                <a:solidFill>
                  <a:srgbClr val="212121"/>
                </a:solidFill>
                <a:latin typeface="arial" panose="020B0604020202020204" pitchFamily="34" charset="0"/>
                <a:cs typeface="Arial" panose="020B0604020202020204" pitchFamily="34" charset="0"/>
              </a:rPr>
              <a:t>All This operation is executed very fast in some millisecond behind the screen.</a:t>
            </a:r>
            <a:endParaRPr lang="en-GB" sz="2400" dirty="0">
              <a:latin typeface="Arial" panose="020B0604020202020204" pitchFamily="34" charset="0"/>
              <a:cs typeface="Arial" panose="020B0604020202020204" pitchFamily="34" charset="0"/>
            </a:endParaRPr>
          </a:p>
          <a:p>
            <a:pPr algn="just"/>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120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5027" y="122245"/>
            <a:ext cx="8981946" cy="646331"/>
          </a:xfrm>
          <a:prstGeom prst="rect">
            <a:avLst/>
          </a:prstGeom>
          <a:noFill/>
        </p:spPr>
        <p:txBody>
          <a:bodyPr wrap="none" rtlCol="0">
            <a:spAutoFit/>
          </a:bodyPr>
          <a:lstStyle/>
          <a:p>
            <a:pPr lvl="0"/>
            <a:r>
              <a:rPr lang="en-GB" sz="3600" dirty="0">
                <a:solidFill>
                  <a:prstClr val="white">
                    <a:lumMod val="50000"/>
                  </a:prstClr>
                </a:solidFill>
                <a:latin typeface="Arial" panose="020B0604020202020204" pitchFamily="34" charset="0"/>
                <a:cs typeface="Arial" panose="020B0604020202020204" pitchFamily="34" charset="0"/>
              </a:rPr>
              <a:t>What do you need to be a web developer ?</a:t>
            </a:r>
          </a:p>
        </p:txBody>
      </p:sp>
      <p:sp>
        <p:nvSpPr>
          <p:cNvPr id="3" name="TextBox 2">
            <a:extLst>
              <a:ext uri="{FF2B5EF4-FFF2-40B4-BE49-F238E27FC236}">
                <a16:creationId xmlns:a16="http://schemas.microsoft.com/office/drawing/2014/main" id="{1DDAB058-F19F-4503-9FA9-99DCB31DEFDF}"/>
              </a:ext>
            </a:extLst>
          </p:cNvPr>
          <p:cNvSpPr txBox="1"/>
          <p:nvPr/>
        </p:nvSpPr>
        <p:spPr>
          <a:xfrm>
            <a:off x="191146" y="2459504"/>
            <a:ext cx="11809708"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400" dirty="0">
                <a:solidFill>
                  <a:prstClr val="black"/>
                </a:solidFill>
                <a:latin typeface="Arial" panose="020B0604020202020204" pitchFamily="34" charset="0"/>
                <a:cs typeface="Arial" panose="020B0604020202020204" pitchFamily="34" charset="0"/>
              </a:rPr>
              <a:t>Solid knowledge and experience in algorithm and problem solving.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GB" sz="2400" dirty="0">
              <a:solidFill>
                <a:prstClr val="black"/>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Learning deeply HTML , CSS , PHP and JavaScript.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GB" sz="2400" dirty="0">
              <a:solidFill>
                <a:prstClr val="black"/>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Proficient in Data Base systems.</a:t>
            </a:r>
          </a:p>
        </p:txBody>
      </p:sp>
    </p:spTree>
    <p:extLst>
      <p:ext uri="{BB962C8B-B14F-4D97-AF65-F5344CB8AC3E}">
        <p14:creationId xmlns:p14="http://schemas.microsoft.com/office/powerpoint/2010/main" val="27674728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94932" y="163188"/>
            <a:ext cx="7802136" cy="646331"/>
          </a:xfrm>
          <a:prstGeom prst="rect">
            <a:avLst/>
          </a:prstGeom>
          <a:noFill/>
        </p:spPr>
        <p:txBody>
          <a:bodyPr wrap="none" rtlCol="0">
            <a:spAutoFit/>
          </a:bodyPr>
          <a:lstStyle/>
          <a:p>
            <a:pPr lvl="0"/>
            <a:r>
              <a:rPr lang="en-GB" sz="3600" dirty="0">
                <a:solidFill>
                  <a:prstClr val="white">
                    <a:lumMod val="50000"/>
                  </a:prstClr>
                </a:solidFill>
                <a:latin typeface="Arial" panose="020B0604020202020204" pitchFamily="34" charset="0"/>
                <a:cs typeface="Arial" panose="020B0604020202020204" pitchFamily="34" charset="0"/>
              </a:rPr>
              <a:t>What is the role of a web developer ?</a:t>
            </a:r>
          </a:p>
        </p:txBody>
      </p:sp>
      <p:sp>
        <p:nvSpPr>
          <p:cNvPr id="3" name="TextBox 2">
            <a:extLst>
              <a:ext uri="{FF2B5EF4-FFF2-40B4-BE49-F238E27FC236}">
                <a16:creationId xmlns:a16="http://schemas.microsoft.com/office/drawing/2014/main" id="{1DDAB058-F19F-4503-9FA9-99DCB31DEFDF}"/>
              </a:ext>
            </a:extLst>
          </p:cNvPr>
          <p:cNvSpPr txBox="1"/>
          <p:nvPr/>
        </p:nvSpPr>
        <p:spPr>
          <a:xfrm>
            <a:off x="191146" y="2090172"/>
            <a:ext cx="11809708" cy="3046988"/>
          </a:xfrm>
          <a:prstGeom prst="rect">
            <a:avLst/>
          </a:prstGeom>
          <a:noFill/>
        </p:spPr>
        <p:txBody>
          <a:bodyPr wrap="square" rtlCol="0">
            <a:spAutoFit/>
          </a:bodyPr>
          <a:lstStyle/>
          <a:p>
            <a:pPr lvl="0" algn="just"/>
            <a:r>
              <a:rPr lang="en-GB" sz="2400" dirty="0">
                <a:solidFill>
                  <a:prstClr val="black"/>
                </a:solidFill>
                <a:latin typeface="Arial" panose="020B0604020202020204" pitchFamily="34" charset="0"/>
                <a:cs typeface="Arial" panose="020B0604020202020204" pitchFamily="34" charset="0"/>
              </a:rPr>
              <a:t>Develop server-side logic, Manage database connection, Handle security and authorization.</a:t>
            </a:r>
          </a:p>
          <a:p>
            <a:pPr lvl="0" algn="just"/>
            <a:endParaRPr lang="en-GB" sz="2400" dirty="0">
              <a:solidFill>
                <a:prstClr val="black"/>
              </a:solidFill>
              <a:latin typeface="Arial" panose="020B0604020202020204" pitchFamily="34" charset="0"/>
              <a:cs typeface="Arial" panose="020B0604020202020204" pitchFamily="34" charset="0"/>
            </a:endParaRPr>
          </a:p>
          <a:p>
            <a:pPr lvl="0" algn="just"/>
            <a:r>
              <a:rPr lang="en-GB" sz="2400" dirty="0">
                <a:solidFill>
                  <a:prstClr val="black"/>
                </a:solidFill>
                <a:latin typeface="Arial" panose="020B0604020202020204" pitchFamily="34" charset="0"/>
                <a:cs typeface="Arial" panose="020B0604020202020204" pitchFamily="34" charset="0"/>
              </a:rPr>
              <a:t>Writing, designing and editing webpage content or directing others producing content.</a:t>
            </a:r>
          </a:p>
          <a:p>
            <a:pPr lvl="0" algn="just"/>
            <a:endParaRPr lang="en-GB" sz="2400" dirty="0">
              <a:solidFill>
                <a:prstClr val="black"/>
              </a:solidFill>
              <a:latin typeface="Arial" panose="020B0604020202020204" pitchFamily="34" charset="0"/>
              <a:cs typeface="Arial" panose="020B0604020202020204" pitchFamily="34" charset="0"/>
            </a:endParaRPr>
          </a:p>
          <a:p>
            <a:pPr lvl="0" algn="just"/>
            <a:r>
              <a:rPr lang="en-GB" sz="2400" dirty="0">
                <a:solidFill>
                  <a:prstClr val="black"/>
                </a:solidFill>
                <a:latin typeface="Arial" panose="020B0604020202020204" pitchFamily="34" charset="0"/>
                <a:cs typeface="Arial" panose="020B0604020202020204" pitchFamily="34" charset="0"/>
              </a:rPr>
              <a:t>Identifying and correcting problems uncovered by testing or user feedback.</a:t>
            </a:r>
          </a:p>
          <a:p>
            <a:pPr lvl="0" algn="just"/>
            <a:endParaRPr lang="en-GB" sz="2400" dirty="0">
              <a:solidFill>
                <a:prstClr val="black"/>
              </a:solidFill>
              <a:latin typeface="Arial" panose="020B0604020202020204" pitchFamily="34" charset="0"/>
              <a:cs typeface="Arial" panose="020B0604020202020204" pitchFamily="34" charset="0"/>
            </a:endParaRPr>
          </a:p>
          <a:p>
            <a:pPr lvl="0" algn="just"/>
            <a:r>
              <a:rPr lang="en-GB" sz="2400" dirty="0">
                <a:solidFill>
                  <a:prstClr val="black"/>
                </a:solidFill>
                <a:latin typeface="Arial" panose="020B0604020202020204" pitchFamily="34" charset="0"/>
                <a:cs typeface="Arial" panose="020B0604020202020204" pitchFamily="34" charset="0"/>
              </a:rPr>
              <a:t>Converting written, graphic, audio and video components to compatible web formats.</a:t>
            </a:r>
            <a:endPar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26925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theme/theme1.xml><?xml version="1.0" encoding="utf-8"?>
<a:theme xmlns:a="http://schemas.openxmlformats.org/drawingml/2006/main" name="1_Office Theme">
  <a:themeElements>
    <a:clrScheme name="Custom 3">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293</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firas djebbi</dc:creator>
  <cp:lastModifiedBy>firas djebbi</cp:lastModifiedBy>
  <cp:revision>36</cp:revision>
  <dcterms:created xsi:type="dcterms:W3CDTF">2021-06-19T19:26:23Z</dcterms:created>
  <dcterms:modified xsi:type="dcterms:W3CDTF">2021-06-20T13:40:23Z</dcterms:modified>
</cp:coreProperties>
</file>