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/>
    <p:restoredTop sz="94589"/>
  </p:normalViewPr>
  <p:slideViewPr>
    <p:cSldViewPr snapToGrid="0" snapToObjects="1">
      <p:cViewPr varScale="1">
        <p:scale>
          <a:sx n="90" d="100"/>
          <a:sy n="90" d="100"/>
        </p:scale>
        <p:origin x="21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8903-F356-644D-8285-50AE7353E09D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6C34-57C5-5C4B-8C50-A50AF0428C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20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8903-F356-644D-8285-50AE7353E09D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6C34-57C5-5C4B-8C50-A50AF0428C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199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8903-F356-644D-8285-50AE7353E09D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6C34-57C5-5C4B-8C50-A50AF0428C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29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8903-F356-644D-8285-50AE7353E09D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6C34-57C5-5C4B-8C50-A50AF0428C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35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8903-F356-644D-8285-50AE7353E09D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6C34-57C5-5C4B-8C50-A50AF0428C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72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8903-F356-644D-8285-50AE7353E09D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6C34-57C5-5C4B-8C50-A50AF0428C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680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8903-F356-644D-8285-50AE7353E09D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6C34-57C5-5C4B-8C50-A50AF0428C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8903-F356-644D-8285-50AE7353E09D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6C34-57C5-5C4B-8C50-A50AF0428C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49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8903-F356-644D-8285-50AE7353E09D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6C34-57C5-5C4B-8C50-A50AF0428C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515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8903-F356-644D-8285-50AE7353E09D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6C34-57C5-5C4B-8C50-A50AF0428C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429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8903-F356-644D-8285-50AE7353E09D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6C34-57C5-5C4B-8C50-A50AF0428C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605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68903-F356-644D-8285-50AE7353E09D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6C34-57C5-5C4B-8C50-A50AF0428C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1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0240" y="1825625"/>
            <a:ext cx="10515600" cy="4351338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75347" y="2887579"/>
            <a:ext cx="1467853" cy="1395663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/>
              <a:t>Data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Processing</a:t>
            </a:r>
            <a:endParaRPr kumimoji="1"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3198918" y="2887579"/>
            <a:ext cx="1467853" cy="1395663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/>
              <a:t>Feature</a:t>
            </a:r>
          </a:p>
          <a:p>
            <a:pPr algn="ctr"/>
            <a:r>
              <a:rPr kumimoji="1" lang="en-US" altLang="zh-CN" b="1" dirty="0" smtClean="0"/>
              <a:t>Extraction</a:t>
            </a:r>
            <a:endParaRPr kumimoji="1" lang="zh-CN" altLang="en-US" b="1" dirty="0"/>
          </a:p>
        </p:txBody>
      </p:sp>
      <p:cxnSp>
        <p:nvCxnSpPr>
          <p:cNvPr id="9" name="直线箭头连接符 8"/>
          <p:cNvCxnSpPr>
            <a:endCxn id="7" idx="1"/>
          </p:cNvCxnSpPr>
          <p:nvPr/>
        </p:nvCxnSpPr>
        <p:spPr>
          <a:xfrm>
            <a:off x="2743200" y="3585410"/>
            <a:ext cx="455718" cy="1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122489" y="2887579"/>
            <a:ext cx="1467853" cy="1395663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/>
              <a:t>Model</a:t>
            </a:r>
          </a:p>
          <a:p>
            <a:pPr algn="ctr"/>
            <a:r>
              <a:rPr kumimoji="1" lang="en-US" altLang="zh-CN" b="1" dirty="0" smtClean="0"/>
              <a:t>Training</a:t>
            </a:r>
            <a:endParaRPr kumimoji="1" lang="zh-CN" altLang="en-US" b="1" dirty="0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4666771" y="3585410"/>
            <a:ext cx="455718" cy="1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7040190" y="2887579"/>
            <a:ext cx="1467853" cy="1395663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/>
              <a:t>Ensemble</a:t>
            </a:r>
            <a:endParaRPr kumimoji="1" lang="zh-CN" altLang="en-US" b="1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6584472" y="3585410"/>
            <a:ext cx="455718" cy="1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8990156" y="2887579"/>
            <a:ext cx="1467853" cy="1395663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/>
              <a:t>Prediction</a:t>
            </a:r>
            <a:endParaRPr kumimoji="1" lang="zh-CN" altLang="en-US" b="1" dirty="0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8534438" y="3585410"/>
            <a:ext cx="455718" cy="1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0" idx="2"/>
          </p:cNvCxnSpPr>
          <p:nvPr/>
        </p:nvCxnSpPr>
        <p:spPr>
          <a:xfrm flipH="1">
            <a:off x="5856415" y="4283242"/>
            <a:ext cx="1" cy="697831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6518370" y="4211053"/>
            <a:ext cx="936033" cy="697831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>
            <a:off x="4227598" y="4220573"/>
            <a:ext cx="936033" cy="697831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3426777" y="4974045"/>
            <a:ext cx="1467853" cy="825171"/>
          </a:xfrm>
          <a:prstGeom prst="roundRect">
            <a:avLst/>
          </a:prstGeom>
          <a:ln w="381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/>
              <a:t>Logistic</a:t>
            </a:r>
          </a:p>
          <a:p>
            <a:pPr algn="ctr"/>
            <a:r>
              <a:rPr kumimoji="1" lang="en-US" altLang="zh-CN" b="1" dirty="0" smtClean="0"/>
              <a:t>Regression</a:t>
            </a:r>
            <a:endParaRPr kumimoji="1" lang="zh-CN" altLang="en-US" b="1" dirty="0"/>
          </a:p>
        </p:txBody>
      </p:sp>
      <p:sp>
        <p:nvSpPr>
          <p:cNvPr id="21" name="圆角矩形 20"/>
          <p:cNvSpPr/>
          <p:nvPr/>
        </p:nvSpPr>
        <p:spPr>
          <a:xfrm>
            <a:off x="5133842" y="4981073"/>
            <a:ext cx="1467853" cy="825171"/>
          </a:xfrm>
          <a:prstGeom prst="roundRect">
            <a:avLst/>
          </a:prstGeom>
          <a:ln w="381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 smtClean="0"/>
              <a:t>xgboost</a:t>
            </a:r>
            <a:endParaRPr kumimoji="1" lang="zh-CN" altLang="en-US" b="1" dirty="0"/>
          </a:p>
        </p:txBody>
      </p:sp>
      <p:sp>
        <p:nvSpPr>
          <p:cNvPr id="22" name="圆角矩形 21"/>
          <p:cNvSpPr/>
          <p:nvPr/>
        </p:nvSpPr>
        <p:spPr>
          <a:xfrm>
            <a:off x="6812331" y="4975301"/>
            <a:ext cx="1467853" cy="825171"/>
          </a:xfrm>
          <a:prstGeom prst="roundRect">
            <a:avLst/>
          </a:prstGeom>
          <a:ln w="381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/>
              <a:t>Random</a:t>
            </a:r>
          </a:p>
          <a:p>
            <a:pPr algn="ctr"/>
            <a:r>
              <a:rPr kumimoji="1" lang="en-US" altLang="zh-CN" b="1" dirty="0" smtClean="0"/>
              <a:t>Forest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0841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王希梅</dc:creator>
  <cp:lastModifiedBy>王希梅</cp:lastModifiedBy>
  <cp:revision>10</cp:revision>
  <dcterms:created xsi:type="dcterms:W3CDTF">2018-01-02T13:31:30Z</dcterms:created>
  <dcterms:modified xsi:type="dcterms:W3CDTF">2018-01-02T13:48:25Z</dcterms:modified>
</cp:coreProperties>
</file>