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fd5c52b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fd5c52b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0" y="375106"/>
            <a:ext cx="7507764" cy="461599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76734" y="1188202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/>
              <a:t>€ 90,00</a:t>
            </a:r>
            <a:endParaRPr b="1" sz="1300"/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1775401" y="1847809"/>
            <a:ext cx="999600" cy="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774723" y="1847732"/>
            <a:ext cx="0" cy="232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1076734" y="2683104"/>
            <a:ext cx="86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/>
              <a:t>€ 45,00</a:t>
            </a:r>
            <a:endParaRPr b="1" sz="1300"/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1775401" y="2876646"/>
            <a:ext cx="31659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4923732" y="2885346"/>
            <a:ext cx="0" cy="128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4614922" y="4118883"/>
            <a:ext cx="7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90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814437" y="50800"/>
            <a:ext cx="584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Esempio di Curva di Domanda</a:t>
            </a:r>
            <a:endParaRPr b="1" sz="1700"/>
          </a:p>
        </p:txBody>
      </p:sp>
      <p:sp>
        <p:nvSpPr>
          <p:cNvPr id="63" name="Google Shape;63;p13"/>
          <p:cNvSpPr txBox="1"/>
          <p:nvPr/>
        </p:nvSpPr>
        <p:spPr>
          <a:xfrm>
            <a:off x="5569320" y="576466"/>
            <a:ext cx="1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 = - 0,5Q + 90</a:t>
            </a:r>
            <a:endParaRPr b="1"/>
          </a:p>
        </p:txBody>
      </p:sp>
      <p:sp>
        <p:nvSpPr>
          <p:cNvPr id="64" name="Google Shape;64;p13"/>
          <p:cNvSpPr/>
          <p:nvPr/>
        </p:nvSpPr>
        <p:spPr>
          <a:xfrm>
            <a:off x="2706509" y="1781670"/>
            <a:ext cx="136500" cy="14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855518" y="2796293"/>
            <a:ext cx="136500" cy="14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2869729" y="1682480"/>
            <a:ext cx="2124300" cy="986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7" name="Google Shape;67;p13"/>
          <p:cNvCxnSpPr/>
          <p:nvPr/>
        </p:nvCxnSpPr>
        <p:spPr>
          <a:xfrm>
            <a:off x="2214739" y="1877091"/>
            <a:ext cx="6600" cy="96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2817561" y="3498335"/>
            <a:ext cx="2102100" cy="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" name="Google Shape;69;p13"/>
          <p:cNvSpPr txBox="1"/>
          <p:nvPr/>
        </p:nvSpPr>
        <p:spPr>
          <a:xfrm>
            <a:off x="2601837" y="4118883"/>
            <a:ext cx="4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30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50" y="318870"/>
            <a:ext cx="6973614" cy="408803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727262" y="-95250"/>
            <a:ext cx="657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Esempio di Curva di Offerta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1806445" y="1283306"/>
            <a:ext cx="53628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7169242" y="1328888"/>
            <a:ext cx="14700" cy="234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7100885" y="1228818"/>
            <a:ext cx="151200" cy="13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122535" y="1106782"/>
            <a:ext cx="8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€ 80,00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6955980" y="3603622"/>
            <a:ext cx="63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200</a:t>
            </a:r>
            <a:endParaRPr sz="1300"/>
          </a:p>
        </p:txBody>
      </p:sp>
      <p:sp>
        <p:nvSpPr>
          <p:cNvPr id="81" name="Google Shape;81;p14"/>
          <p:cNvSpPr txBox="1"/>
          <p:nvPr/>
        </p:nvSpPr>
        <p:spPr>
          <a:xfrm>
            <a:off x="1133417" y="1795147"/>
            <a:ext cx="79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</a:rPr>
              <a:t>€ 60,00</a:t>
            </a:r>
            <a:endParaRPr sz="1300"/>
          </a:p>
        </p:txBody>
      </p:sp>
      <p:cxnSp>
        <p:nvCxnSpPr>
          <p:cNvPr id="82" name="Google Shape;82;p14"/>
          <p:cNvCxnSpPr/>
          <p:nvPr/>
        </p:nvCxnSpPr>
        <p:spPr>
          <a:xfrm flipH="1" rot="10800000">
            <a:off x="1806445" y="1993283"/>
            <a:ext cx="38439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5650423" y="1993112"/>
            <a:ext cx="7200" cy="167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5578325" y="1908961"/>
            <a:ext cx="151200" cy="13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448866" y="3603622"/>
            <a:ext cx="5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125</a:t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 flipH="1" rot="10800000">
            <a:off x="4844195" y="969335"/>
            <a:ext cx="1929300" cy="90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7" name="Google Shape;87;p14"/>
          <p:cNvCxnSpPr/>
          <p:nvPr/>
        </p:nvCxnSpPr>
        <p:spPr>
          <a:xfrm>
            <a:off x="5657565" y="2459908"/>
            <a:ext cx="1526100" cy="1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2180708" y="1310696"/>
            <a:ext cx="0" cy="668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9" name="Google Shape;89;p14"/>
          <p:cNvSpPr txBox="1"/>
          <p:nvPr/>
        </p:nvSpPr>
        <p:spPr>
          <a:xfrm>
            <a:off x="5683250" y="458850"/>
            <a:ext cx="17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 = 1.1345Q - 54.605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