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44c2e2a9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44c2e2a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44c2e2a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944c2e2a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44c2e2a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44c2e2a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44c2e2a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44c2e2a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53bd5359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53bd5359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5594b64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5594b64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After you press ‘Enter’, based on your username, you will be directed towards the student or admin tab</a:t>
            </a:r>
            <a:endParaRPr sz="1400">
              <a:solidFill>
                <a:schemeClr val="dk1"/>
              </a:solidFill>
            </a:endParaRPr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API call to Azure MySQL database</a:t>
            </a:r>
            <a:endParaRPr sz="1400">
              <a:solidFill>
                <a:schemeClr val="dk1"/>
              </a:solidFill>
            </a:endParaRPr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Retrieve ‘name’ attribute of the role entity which is related to the user entity</a:t>
            </a:r>
            <a:endParaRPr sz="1400">
              <a:solidFill>
                <a:schemeClr val="dk1"/>
              </a:solidFill>
            </a:endParaRPr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Student will select his/her/their credential type</a:t>
            </a:r>
            <a:endParaRPr sz="1400">
              <a:solidFill>
                <a:schemeClr val="dk1"/>
              </a:solidFill>
            </a:endParaRPr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Scan the provided QR code using digital wallet (Microsoft Authenticator) to verify ownership of credential. </a:t>
            </a:r>
            <a:endParaRPr sz="1400">
              <a:solidFill>
                <a:schemeClr val="dk1"/>
              </a:solidFill>
            </a:endParaRPr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use microsoft’s authenticator app as the digital wallet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05a92c2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05a92c2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After you press ‘Enter’, based on your username, you will be directed towards the student or admin tab</a:t>
            </a:r>
            <a:endParaRPr sz="1400">
              <a:solidFill>
                <a:schemeClr val="dk1"/>
              </a:solidFill>
            </a:endParaRPr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API call to Azure MySQL database</a:t>
            </a:r>
            <a:endParaRPr sz="1400">
              <a:solidFill>
                <a:schemeClr val="dk1"/>
              </a:solidFill>
            </a:endParaRPr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Retrieve ‘name’ attribute of the role entity which is related to the user entity</a:t>
            </a:r>
            <a:endParaRPr sz="1400">
              <a:solidFill>
                <a:schemeClr val="dk1"/>
              </a:solidFill>
            </a:endParaRPr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Student will select his/her/their credential type</a:t>
            </a:r>
            <a:endParaRPr sz="1400">
              <a:solidFill>
                <a:schemeClr val="dk1"/>
              </a:solidFill>
            </a:endParaRPr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Scan the provided QR code using digital wallet (Microsoft Authenticator) to verify ownership of credential. </a:t>
            </a:r>
            <a:endParaRPr sz="1400">
              <a:solidFill>
                <a:schemeClr val="dk1"/>
              </a:solidFill>
            </a:endParaRPr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use microsoft’s authenticator app as the digital wallet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05a92c2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05a92c2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44c2e2a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44c2e2a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44c2e2a9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44c2e2a9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-84650" y="1445375"/>
            <a:ext cx="8520600" cy="981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</a:t>
            </a:r>
            <a:r>
              <a:rPr lang="en" sz="4500">
                <a:solidFill>
                  <a:srgbClr val="000000"/>
                </a:solidFill>
              </a:rPr>
              <a:t>Team</a:t>
            </a:r>
            <a:r>
              <a:rPr lang="en"/>
              <a:t>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427275"/>
            <a:ext cx="8520600" cy="1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Fall 2022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        </a:t>
            </a:r>
            <a:r>
              <a:rPr lang="en" sz="2500">
                <a:solidFill>
                  <a:srgbClr val="000000"/>
                </a:solidFill>
              </a:rPr>
              <a:t>Naveen Kumar Rajesh | Ajay Samra | Paul Lu | Alex Bae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313" y="1738513"/>
            <a:ext cx="2960276" cy="737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So Far: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Completed the software </a:t>
            </a:r>
            <a:r>
              <a:rPr lang="en"/>
              <a:t>architecture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a draft of the database schema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Knew how to elaborate on github to contribute code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Learned how to utilize API tools to do CRUD operations call the backend service such as GET, POST, DELETE, 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up Microsoft Azure account so we can interact with the Azure server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125" y="881425"/>
            <a:ext cx="1736676" cy="50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5425" y="1344425"/>
            <a:ext cx="1559424" cy="87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7250" y="1702132"/>
            <a:ext cx="1213199" cy="99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379150" y="313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Semester Plan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00" y="1008725"/>
            <a:ext cx="7901601" cy="37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627875"/>
            <a:ext cx="75057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forms of digital credentials to prove the identity and validity of documents rely on a single centralized database or services such as Google and Facebook. Our project aims to create a verifiable credential system that will allow campus faculty, surrounding business owners, and students to create and verify credentials without relying on a central system while giving users full control over their data.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363" y="2342525"/>
            <a:ext cx="3879276" cy="29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684025"/>
            <a:ext cx="7505700" cy="28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User/Holder I want:</a:t>
            </a:r>
            <a:endParaRPr b="1" sz="44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201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43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Reliable and securely stored credentials for identification purposes</a:t>
            </a:r>
            <a:endParaRPr sz="432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201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43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only present what is necessary</a:t>
            </a:r>
            <a:endParaRPr sz="432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201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43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my ID and credentials on my phone </a:t>
            </a:r>
            <a:endParaRPr sz="432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2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an Issuer I want:</a:t>
            </a:r>
            <a:endParaRPr b="1" sz="44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572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44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issue credentials, remove credentials </a:t>
            </a:r>
            <a:r>
              <a:rPr lang="en" sz="44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</a:t>
            </a:r>
            <a:r>
              <a:rPr lang="en" sz="44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web app</a:t>
            </a:r>
            <a:endParaRPr sz="44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572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44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digitally sign credentials, make claims to a user’s credentials</a:t>
            </a:r>
            <a:endParaRPr sz="44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4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Verifier I want:</a:t>
            </a:r>
            <a:endParaRPr b="1" sz="44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572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44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easy way to view list of claims presented by credential holder through a web app </a:t>
            </a:r>
            <a:endParaRPr sz="44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572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44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Ability to verify signature of credentials for authenticity</a:t>
            </a:r>
            <a:endParaRPr sz="44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572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44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check claims/proofs are valid</a:t>
            </a:r>
            <a:endParaRPr sz="44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3">
            <a:alphaModFix/>
          </a:blip>
          <a:srcRect b="7482" l="60350" r="4918" t="4589"/>
          <a:stretch/>
        </p:blipFill>
        <p:spPr>
          <a:xfrm>
            <a:off x="6753800" y="845600"/>
            <a:ext cx="2024676" cy="35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6874425" y="4409225"/>
            <a:ext cx="185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*Example from Microsoft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700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655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Interface: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Web interface for management, issuance, and verification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MS Authenticator Application for storing credentials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Security: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Open ID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Connect Standard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Safeguards: rate limiting, session expiration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Documentation;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GitHub Wiki for documentation &amp; logging tasks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Performance: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Demonstration of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scalability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Misc: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Error mitigation: Dev mode vs Production mode errors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325" y="1771350"/>
            <a:ext cx="3091600" cy="22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497675" y="428100"/>
            <a:ext cx="3349800" cy="40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Lo-Fi UI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Credential/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650" y="357850"/>
            <a:ext cx="4771224" cy="44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497663" y="441675"/>
            <a:ext cx="46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75" y="1448900"/>
            <a:ext cx="5684025" cy="29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378725" y="405175"/>
            <a:ext cx="2924400" cy="21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Lo-Fi UI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500" y="220625"/>
            <a:ext cx="6118399" cy="470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335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Authenticator App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388" y="1158025"/>
            <a:ext cx="1725250" cy="36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713" y="1145425"/>
            <a:ext cx="1725250" cy="3656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1038" y="1151763"/>
            <a:ext cx="1725250" cy="3643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4363" y="1133988"/>
            <a:ext cx="1725250" cy="3679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311700" y="445025"/>
            <a:ext cx="3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708"/>
              <a:t>Software Architecture</a:t>
            </a:r>
            <a:endParaRPr sz="2708"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311700" y="1148550"/>
            <a:ext cx="2625000" cy="3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968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Services within the blue shaded region are provided by Microsoft Azure</a:t>
            </a:r>
            <a:endParaRPr>
              <a:solidFill>
                <a:schemeClr val="dk1"/>
              </a:solidFill>
            </a:endParaRPr>
          </a:p>
          <a:p>
            <a:pPr indent="-1968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Angular.js will be used </a:t>
            </a:r>
            <a:r>
              <a:rPr lang="en">
                <a:solidFill>
                  <a:schemeClr val="dk1"/>
                </a:solidFill>
              </a:rPr>
              <a:t>for the </a:t>
            </a:r>
            <a:r>
              <a:rPr lang="en">
                <a:solidFill>
                  <a:schemeClr val="dk1"/>
                </a:solidFill>
              </a:rPr>
              <a:t>Frontend</a:t>
            </a:r>
            <a:endParaRPr>
              <a:solidFill>
                <a:schemeClr val="dk1"/>
              </a:solidFill>
            </a:endParaRPr>
          </a:p>
          <a:p>
            <a:pPr indent="-1968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Express.js will be used for the Ba</a:t>
            </a: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ken</a:t>
            </a:r>
            <a:r>
              <a:rPr lang="en">
                <a:solidFill>
                  <a:schemeClr val="dk1"/>
                </a:solidFill>
              </a:rPr>
              <a:t>d </a:t>
            </a:r>
            <a:endParaRPr>
              <a:solidFill>
                <a:schemeClr val="dk1"/>
              </a:solidFill>
            </a:endParaRPr>
          </a:p>
          <a:p>
            <a:pPr indent="-114300" lvl="0" marL="17145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900" y="1148550"/>
            <a:ext cx="5532199" cy="34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