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M.MARIA GODWIN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IN" sz="2400" dirty="0"/>
              <a:t>NO     </a:t>
            </a:r>
            <a:r>
              <a:rPr lang="en-US" sz="2400" dirty="0"/>
              <a:t>:</a:t>
            </a:r>
            <a:r>
              <a:rPr lang="en-IN" sz="2400" dirty="0"/>
              <a:t>312214069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IN" sz="2400" dirty="0"/>
              <a:t>    </a:t>
            </a:r>
            <a:r>
              <a:rPr lang="en-US" sz="2400" dirty="0"/>
              <a:t>:</a:t>
            </a:r>
            <a:r>
              <a:rPr lang="en-IN" sz="2400" dirty="0"/>
              <a:t>COMMERCE</a:t>
            </a:r>
          </a:p>
          <a:p>
            <a:r>
              <a:rPr lang="en-IN" sz="2400" dirty="0"/>
              <a:t>COLLEGE             :ST.THOMAS COLLEGE OF ART</a:t>
            </a:r>
          </a:p>
          <a:p>
            <a:r>
              <a:rPr lang="en-IN" sz="2400" dirty="0"/>
              <a:t>                               AND SCIENCE</a:t>
            </a:r>
          </a:p>
          <a:p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dilipvel31@gmail.com</cp:lastModifiedBy>
  <cp:revision>16</cp:revision>
  <dcterms:created xsi:type="dcterms:W3CDTF">2024-03-29T15:07:22Z</dcterms:created>
  <dcterms:modified xsi:type="dcterms:W3CDTF">2024-11-14T08:11:05Z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