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Inte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nter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Inter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Inter-italic.fntdata"/><Relationship Id="rId14" Type="http://schemas.openxmlformats.org/officeDocument/2006/relationships/slide" Target="slides/slide9.xml"/><Relationship Id="rId58" Type="http://schemas.openxmlformats.org/officeDocument/2006/relationships/font" Target="fonts/Int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b82767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b82767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b827674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b827674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52b935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52b935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52b935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52b935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952b935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952b935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52b935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952b935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52b935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52b935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952b935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952b935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52b935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952b935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952b935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952b935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52b935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952b935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952b9350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952b9350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52b935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952b935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952b9350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952b9350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952b9350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952b9350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952b9350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952b935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952b9350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952b9350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952b9350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952b9350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952b935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952b935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952b9350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952b9350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952b9350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952b9350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2fc840d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2fc840d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4b82767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4b82767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4b8276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4b8276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52b9350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952b9350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52b9350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52b9350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952b9350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952b9350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952b9350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952b9350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52b9350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52b9350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952b9350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952b9350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952b935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952b935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952b9350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952b9350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952b9350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952b9350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952b9350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952b9350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952b9350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952b9350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b82767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b82767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b82767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b82767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4b82767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4b82767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b827674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b82767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b82767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b82767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шаблонами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 (DTL): Фильтры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Фильтры используются для изменения значений переменных. Они применяются с помощью вертикальной черты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&gt;The price is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price|floatformat:2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USD.&lt;/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 (DTL): Комментарии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Комментарии в шаблонах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не отображаются в итоговом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. Они обозначаются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comment %}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endcomment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comment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Это коммментарий Django Template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endcomment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Наследование шаблонов с помощью extends, использование тега include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 шаблонов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Django Template Language (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) наследование и расширение шаблонов используются для создания повторно используемых компонентов и структурирования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-кода. Это позволяет разработчикам создавать базовые шаблоны, которые могут быть расширены и изменены в дочерних шаблонах.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Основные механизмы для наследования и расширения в 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 включают: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Базовый шаблон (Base Template)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Дочерний шаблон (Child Template)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Блоки (Blocks)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Расширение блоков (Extending Blocks)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шаблон (Base Template)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Базовый шаблон содержит общую структуру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-документа, такую как заголовок, навигационное меню, подвал и другие общие элементы.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базовом шаблоне используются блоки (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%}</a:t>
            </a:r>
            <a:r>
              <a:rPr lang="en" sz="1600">
                <a:solidFill>
                  <a:schemeClr val="dk1"/>
                </a:solidFill>
              </a:rPr>
              <a:t>), которые могут быть переопределены в дочерних шаблонах.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базового шаблона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/>
              <a:t>)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952075"/>
            <a:ext cx="75453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6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title %}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Website</a:t>
            </a:r>
            <a:r>
              <a:rPr b="1" lang="en" sz="156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" sz="156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Навигационное меню --&gt;</a:t>
            </a:r>
            <a:endParaRPr i="1" sz="156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56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content %}</a:t>
            </a:r>
            <a:endParaRPr b="1" sz="156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" sz="156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Основное содержимое --&gt;</a:t>
            </a:r>
            <a:endParaRPr i="1" sz="156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56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endParaRPr b="1" sz="156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56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Подвал --&gt;</a:t>
            </a:r>
            <a:endParaRPr i="1" sz="156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6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5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Дочерний шаблон (Child Template)</a:t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Дочерний шаблон наследует структуру базового шаблона и может переопределять или расширять блоки, определенные в базовом шаблоне.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наследования используется тег </a:t>
            </a:r>
            <a:r>
              <a:rPr b="1" lang="en" sz="1600">
                <a:solidFill>
                  <a:srgbClr val="980000"/>
                </a:solidFill>
              </a:rPr>
              <a:t>{% extends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дочернего шаблона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home.html</a:t>
            </a:r>
            <a:r>
              <a:rPr lang="en"/>
              <a:t>)</a:t>
            </a:r>
            <a:endParaRPr/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017725"/>
            <a:ext cx="754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"base.html"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title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 Page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content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&gt;Welcome to the Home Page&lt;/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&gt;This is the content of the home page.&lt;/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Блоки (Blocks)</a:t>
            </a:r>
            <a:endParaRPr/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Блоки используются для определения областей в базовом шаблоне, которые могут быть переопределены в дочерних шаблонах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Блоки определяются с помощью тега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%}</a:t>
            </a:r>
            <a:r>
              <a:rPr lang="en" sz="1600">
                <a:solidFill>
                  <a:schemeClr val="dk1"/>
                </a:solidFill>
              </a:rPr>
              <a:t> и закрываются тегом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Расширение блоков (Extending Blocks)</a:t>
            </a:r>
            <a:endParaRPr/>
          </a:p>
        </p:txBody>
      </p:sp>
      <p:pic>
        <p:nvPicPr>
          <p:cNvPr descr="preencoded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дочерних шаблонах можно не только переопределять блоки, но и расширять их содержимое, добавляя дополнительный контент.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этого используется тег </a:t>
            </a:r>
            <a:r>
              <a:rPr b="1" lang="en" sz="1600">
                <a:solidFill>
                  <a:srgbClr val="980000"/>
                </a:solidFill>
              </a:rPr>
              <a:t>{{ block.super }}</a:t>
            </a:r>
            <a:r>
              <a:rPr lang="en" sz="1600">
                <a:solidFill>
                  <a:schemeClr val="dk1"/>
                </a:solidFill>
              </a:rPr>
              <a:t>, который позволяет включить содержимое родительского блока.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Шаблоны в Django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Наследование шаблонов с помощью extends, использование тега include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Подключение статических файлов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Создание пользовательского тега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расширения блока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017725"/>
            <a:ext cx="754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"base.html"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block content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block.super }}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&gt;Additional content for the home page.&lt;/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endblock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тега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Django Template Language (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) тег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 используется для включения одного шаблона в другой. Это позволяет разбивать большие шаблоны на более мелкие, повторно используемые части, что улучшает организацию и поддержку кода. Тег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 особенно полезен для включения общих компонентов, таких как формы, виджеты или части страницы, которые используются в нескольких местах.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Простое включение шаблона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Тег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 позволяет включить содержимое одного шаблона в другой.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Основной шаблон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main.html</a:t>
            </a:r>
            <a:r>
              <a:rPr lang="en"/>
              <a:t>)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017725"/>
            <a:ext cx="754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Основной шаблон (main.html) --&gt;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&gt;My Website&lt;/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"header.html"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&gt;Welcome to the Home Page&lt;/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&gt;This is the content of the home page.&lt;/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"footer.html"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Включаемый шаблон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header.html</a:t>
            </a:r>
            <a:r>
              <a:rPr lang="en"/>
              <a:t>)</a:t>
            </a:r>
            <a:endParaRPr/>
          </a:p>
        </p:txBody>
      </p:sp>
      <p:pic>
        <p:nvPicPr>
          <p:cNvPr descr="preencoded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017725"/>
            <a:ext cx="754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Включаемый шаблон (header.html) --&gt;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&gt;Home&lt;/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"/about"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&gt;About&lt;/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"/contact"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&gt;Contact&lt;/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Включаемый шаблон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footer.html</a:t>
            </a:r>
            <a:r>
              <a:rPr lang="en"/>
              <a:t>)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17725"/>
            <a:ext cx="7545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Включаемый шаблон (footer.html) --&gt;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&gt;&amp;copy; 2023 My Website&lt;/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952075"/>
            <a:ext cx="75453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Наследование структуры: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Позволяет создавать базовые шаблоны с общей структурой, которую могут наследовать дочерние шаблоны.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Переопределение и расширение блоков: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Дочерние шаблоны могут переопределять или расширять блоки, определенные в базовом шаблоне, что обеспечивает гибкость в изменении контента.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Уменьшение дублирования кода: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Общие элементы определяются в базовом шаблоне, что избегает дублирования кода и упрощает поддержку.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Улучшение читаемости и поддержки: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Наследование делает код более читаемым и структурированным, что облегчает понимание и поддержку.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Гибкость и модульность: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Позволяет создавать гибкие и модульные шаблоны, где дочерние шаблоны могут переопределять только необходимые блоки.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17725"/>
            <a:ext cx="7545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Повторное использование кода: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Позволяет включать повторно используемые компоненты в разные шаблоны, что уменьшает дублирование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Улучшение организации кода: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Разбивает большие шаблоны на более мелкие, управляемые части, что упрощает поддержку и обновление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Передача контекста: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Позволяет передавать контекстные переменные в включаемые шаблоны, что делает их более динамичными и адаптивными.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Упрощение обновлений: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Обновления в одном включаемом шаблоне автоматически отражаются во всех местах, где он используется, что упрощает поддержку.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Гибкость в использовании: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Позволяет легко включать различные компоненты, такие как формы, виджеты или части страницы, в любые шаблоны.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r>
              <a:rPr lang="en"/>
              <a:t> и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Оба механизма,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, дополняют друг друга и предоставляют мощные инструменты для создания структурированных, поддерживаемых и гибких шаблонов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наследоваться от базового шаблона с помощью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включить части страницы с помощью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88" name="Google Shape;2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Шаблоны в Django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6" name="Google Shape;2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разбить одну большую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 страниц на несколько поменьше?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Какой из них эффективнее и почему?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разбить одну большую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 страниц на несколько поменьше?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Django для разбиения большой HTML страницы на несколько поменьше используется система шаблонов. Вы можете создать базовый шаблон и затем расширять его в других шаблонах. Это позволяет вам повторно использовать общие части кода, такие как заголовки, подвалы и навигационные панели.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extends %}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Тег {% extends %} используется для создания базового шаблона, который затем можно расширять в других шаблонах. Это позволяет вам определить общую структуру вашего сайта в одном месте и затем наследовать эту структуру в других шаблонах.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11" name="Google Shape;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2" name="Google Shape;31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include %}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Тег {% include %} используется для включения одного шаблона в другой. Это полезно, когда у вас есть части кода, которые используются в нескольких местах, но не являются частью базового шаблона.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0" name="Google Shape;3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Какой из них эффективнее и почему?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Оба тега, {% extends %} и {% include %}, имеют свои преимущества и используются в разных ситуациях.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{% extends %}: Эффективен для создания иерархии шаблонов. Он позволяет вам определить базовую структуру и затем расширять её в других шаблонах. Это упрощает управление и обновление общих частей сайта, таких как заголовки и подвалы.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{% include %}: Эффективен для включения повторяющихся частей кода, которые могут использоваться в нескольких местах, но не являются частью базового шаблона. Это полезно для таких элементов, как навигационные панели, виджеты или формы.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итоге, использование {% extends %} и {% include %} зависит от конкретных требований вашего проекта. Обычно {% extends %} используется для создания основной структуры сайта, а {% include %} — для включения повторяющихся элементов.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27" name="Google Shape;327;p4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47" name="Google Shape;3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9" name="Google Shape;3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Подключение статических файлов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Статические файлы</a:t>
            </a:r>
            <a:endParaRPr/>
          </a:p>
        </p:txBody>
      </p:sp>
      <p:pic>
        <p:nvPicPr>
          <p:cNvPr descr="preencoded.png" id="358" name="Google Shape;3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9" name="Google Shape;35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Django Template Language (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)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r>
              <a:rPr lang="en" sz="1600">
                <a:solidFill>
                  <a:schemeClr val="dk1"/>
                </a:solidFill>
              </a:rPr>
              <a:t> используется для генерации URL-адресов к статическим файлам, таким как изображения, стили </a:t>
            </a:r>
            <a:r>
              <a:rPr i="1" lang="en" sz="1600">
                <a:solidFill>
                  <a:srgbClr val="A64D79"/>
                </a:solidFill>
              </a:rPr>
              <a:t>CSS</a:t>
            </a:r>
            <a:r>
              <a:rPr lang="en" sz="1600">
                <a:solidFill>
                  <a:schemeClr val="dk1"/>
                </a:solidFill>
              </a:rPr>
              <a:t> и скрипты </a:t>
            </a:r>
            <a:r>
              <a:rPr i="1" lang="en" sz="1600">
                <a:solidFill>
                  <a:srgbClr val="A64D79"/>
                </a:solidFill>
              </a:rPr>
              <a:t>JavaScript</a:t>
            </a:r>
            <a:r>
              <a:rPr lang="en" sz="1600">
                <a:solidFill>
                  <a:schemeClr val="dk1"/>
                </a:solidFill>
              </a:rPr>
              <a:t>. Этот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 помогает упростить управление статическими файлами и обеспечивает правильное формирование путей к ним, особенно когда приложение развертывается в различных средах (например, на локальном сервере разработки или на продакшн-сервере).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</a:t>
            </a:r>
            <a:r>
              <a:rPr lang="en"/>
              <a:t>тег</a:t>
            </a:r>
            <a:r>
              <a:rPr lang="en"/>
              <a:t>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366" name="Google Shape;3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7" name="Google Shape;3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311700" y="1017725"/>
            <a:ext cx="7545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&gt;My Website&lt;/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endParaRPr b="1"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"{% static 'css/styles.css' %}"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"{% static 'images/logo.png' %}"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"Logo"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src=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"{% static 'js/scripts.js' %}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 в Django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Шаблоны позволяют отделить логику представления от логики бизнес-логики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веб-разработке важно разделять различные аспекты приложения, чтобы код был более читаемым, поддерживаемым и масштабируемым. Одним из ключевых принципов является разделение логики представления (то, как данные отображаются пользователю) и бизнес-логики (то, как данные обрабатываются и управляются).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Пример использования тега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4" name="Google Shape;37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'css/styles.css' %}</a:t>
            </a:r>
            <a:r>
              <a:rPr lang="en" sz="1600">
                <a:solidFill>
                  <a:schemeClr val="dk1"/>
                </a:solidFill>
              </a:rPr>
              <a:t> генерирует URL-адрес к файлу стилей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1600">
                <a:solidFill>
                  <a:schemeClr val="dk1"/>
                </a:solidFill>
              </a:rPr>
              <a:t>, расположенному в директории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'images/logo.png' %}</a:t>
            </a:r>
            <a:r>
              <a:rPr lang="en" sz="1600">
                <a:solidFill>
                  <a:schemeClr val="dk1"/>
                </a:solidFill>
              </a:rPr>
              <a:t> генерирует URL-адрес к изображению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logo.png</a:t>
            </a:r>
            <a:r>
              <a:rPr lang="en" sz="1600">
                <a:solidFill>
                  <a:schemeClr val="dk1"/>
                </a:solidFill>
              </a:rPr>
              <a:t>, расположенному в директории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images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'js/scripts.js' %}</a:t>
            </a:r>
            <a:r>
              <a:rPr lang="en" sz="1600">
                <a:solidFill>
                  <a:schemeClr val="dk1"/>
                </a:solidFill>
              </a:rPr>
              <a:t> генерирует URL-адрес к скрипту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scripts.js</a:t>
            </a:r>
            <a:r>
              <a:rPr lang="en" sz="1600">
                <a:solidFill>
                  <a:schemeClr val="dk1"/>
                </a:solidFill>
              </a:rPr>
              <a:t>, расположенному в директории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Пример использования тега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2" name="Google Shape;3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3" name="Google Shape;38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11700" y="952075"/>
            <a:ext cx="88323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Для использования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а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r>
              <a:rPr lang="en" sz="1600">
                <a:solidFill>
                  <a:schemeClr val="dk1"/>
                </a:solidFill>
              </a:rPr>
              <a:t> необходимо убедиться, что в настройках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включены соответствующие параметры для работы со статическими файлами. В файле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 </a:t>
            </a:r>
            <a:r>
              <a:rPr lang="en" sz="1600">
                <a:solidFill>
                  <a:schemeClr val="dk1"/>
                </a:solidFill>
              </a:rPr>
              <a:t>должны быть установлены следующие 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settings.py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STATIC_URL =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'/static/'</a:t>
            </a:r>
            <a:endParaRPr b="1" sz="160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STATICFILES_DIRS = [BASE_DIR /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static'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Также необходимо убедиться, что в шаблоне загружен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load static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 должен быть размещен в начале шаблона, чтобы 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 мог распознать и использовать </a:t>
            </a:r>
            <a:r>
              <a:rPr lang="en" sz="1600">
                <a:solidFill>
                  <a:schemeClr val="dk1"/>
                </a:solidFill>
              </a:rPr>
              <a:t>тег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static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0" name="Google Shape;39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2" name="Google Shape;39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4" name="Google Shape;39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пользовательского тега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создания пользовательского тега</a:t>
            </a:r>
            <a:endParaRPr/>
          </a:p>
        </p:txBody>
      </p:sp>
      <p:pic>
        <p:nvPicPr>
          <p:cNvPr descr="preencoded.png" id="401" name="Google Shape;4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2" name="Google Shape;4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b="1" lang="en" sz="16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template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register = template.Library()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@register.simple_tag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my_custom_tag(arg1, arg2):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f"Custom tag with args: {arg1}, {arg2}"</a:t>
            </a:r>
            <a:endParaRPr sz="160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пользовательского тега в шаблоне</a:t>
            </a:r>
            <a:endParaRPr/>
          </a:p>
        </p:txBody>
      </p:sp>
      <p:pic>
        <p:nvPicPr>
          <p:cNvPr descr="preencoded.png" id="409" name="Google Shape;40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0" name="Google Shape;41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load my_custom_tags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my_custom_tag "value1" "value2"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чего нужны статические файлы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и применять пользовательские шаблонные теги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18" name="Google Shape;41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9" name="Google Shape;41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6" name="Google Shape;42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нужны статические файлы?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чём их отличие от динамических файлов?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подключить статику в шаблон?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Можно ли создать свой собственный шаблонный тег?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33" name="Google Shape;433;p5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34" name="Google Shape;43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5" name="Google Shape;43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47" name="Google Shape;44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 в Django: Логика представления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Логика представления отвечает за то, как данные отображаются пользователю. Это включает в себя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CSS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i="1" lang="en" sz="1600">
                <a:solidFill>
                  <a:srgbClr val="A64D79"/>
                </a:solidFill>
              </a:rPr>
              <a:t>JavaScript</a:t>
            </a:r>
            <a:r>
              <a:rPr lang="en" sz="1600">
                <a:solidFill>
                  <a:schemeClr val="dk1"/>
                </a:solidFill>
              </a:rPr>
              <a:t>, которые используются для создания пользовательского интерфейса.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это обычно делается с помощью шаблонов.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53" name="Google Shape;45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55" name="Google Shape;45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6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57" name="Google Shape;45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3" name="Google Shape;4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4" name="Google Shape;46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66" name="Google Shape;466;p63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 в Django: Бизнес-логика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Бизнес-логика отвечает за обработку данных, выполнение операций и управление состоянием приложения.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это обычно делается в представлениях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) и моделях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 (DTL)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Django Template Language (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) — это система шаблонов, используемая для создания динамических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-страниц. Она позволяет вставлять данные из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-кода в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-шаблоны, что делает процесс создания веб-страниц более гибким и управляемым.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 (DTL): Переменные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Переменные используются для вставки данных из контекста в шаблон. Они обозначаются двойными фигурными скобками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{{ }}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статей: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news_count|default: "0"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 (DTL): Теги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Теги предоставляют логику для шаблонов, такую как циклы, условия и включение других шаблонов. Они обозначаются двойными фигурными скобками с процентами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{% %}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for item in menu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href="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item.url_name %}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item.title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not forloop.last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endfor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