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6858000" cy="9144000"/>
  <p:embeddedFontLst>
    <p:embeddedFont>
      <p:font typeface="Inter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Inter-bold.fntdata"/><Relationship Id="rId82" Type="http://schemas.openxmlformats.org/officeDocument/2006/relationships/font" Target="fonts/Inter-boldItalic.fntdata"/><Relationship Id="rId81" Type="http://schemas.openxmlformats.org/officeDocument/2006/relationships/font" Target="fonts/Int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Inter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4f52a170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4f52a170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4f52a170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4f52a170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4f52a170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4f52a170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4f52a170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4f52a170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4f52a170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4f52a170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4f52a170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4f52a170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4f52a170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4f52a170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4f52a170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4f52a170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4f52a170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4f52a170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4f52a170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4f52a170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f773c492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f773c492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f773c49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f773c49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4f52a170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4f52a170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4f52a170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4f52a170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4f52a170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4f52a170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4f52a170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4f52a170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f52a170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f52a170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4f52a170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4f52a170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4f52a170c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4f52a170c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4f52a170c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4f52a170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4f52a170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4f52a170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4f52a170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4f52a170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4f52a170c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4f52a170c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f773c49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f773c49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4f52a170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4f52a170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4f52a170c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4f52a170c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4f52a170c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4f52a170c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4f52a170c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4f52a170c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4f52a170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4f52a170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4f52a170c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4f52a170c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4f52a170c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4f52a170c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4f52a170c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a4f52a170c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4f52a170c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4f52a170c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4f52a170c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4f52a170c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4f52a170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4f52a170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4f52a170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4f52a170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4f52a170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4f52a170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a4f52a170c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a4f52a170c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4f52a170c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4f52a170c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4f52a170c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4f52a170c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f52a170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f52a170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a4f52a170c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a4f52a170c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a4f52a170c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a4f52a170c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4f52a170c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a4f52a170c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4f52a170c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4f52a170c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4f52a170c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a4f52a170c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4f52a170c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a4f52a170c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4f52a170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a4f52a170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4f52a170c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a4f52a170c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a4f52a170c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a4f52a170c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a4f52a170c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a4f52a170c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f52a170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f52a170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f773c492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1f773c492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1f773c492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1f773c492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1f773c492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1f773c492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f773c492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1f773c492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f773c492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f773c492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a4f52a170c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a4f52a170c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4f52a170c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4f52a170c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4f52a170c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4f52a170c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a4f52a170c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a4f52a170c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a4f52a170c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a4f52a170c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4f52a170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4f52a170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a4f52a170c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a4f52a170c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a4f52a170c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a4f52a170c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f52a170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f52a170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4f52a170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4f52a170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7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Погружение в ORM Django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принадлежащие категории "Наука" и имеют тег "Исследования" или "Инновации"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Получить все статьи у которых категория “Наука” И тег “Инновации” ИЛИ “Исследования”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принадлежащие категории "Наука" и имеют тег "Исследования" или "Инновации"</a:t>
            </a:r>
            <a:r>
              <a:rPr lang="en"/>
              <a:t>: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Создаем объекты Q для условий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category_q = Q(category__name='Наука')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tag_q1 = Q(tags__name='Исследования')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tag_q2 = Q(tags__name='Инновации')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Комбинируем условия с помощью логических операторов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category_q &amp; (tag_q1 | tag_q2)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принадлежащие категории "Наука" и имеют тег "Исследования" или "Инновации"</a:t>
            </a:r>
            <a:r>
              <a:rPr lang="en"/>
              <a:t>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Создание объектов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: Мы создаем три объекта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, каждый из которых представляет собой условие фильтрации: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category_q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категории "Наука".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tag_q1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тегу "Исследования".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ag_q2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тегу "Инновации".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Комбинирование условий: Мы используем логический оператор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 (&amp;)</a:t>
            </a:r>
            <a:r>
              <a:rPr lang="en" sz="1600">
                <a:solidFill>
                  <a:schemeClr val="dk1"/>
                </a:solidFill>
              </a:rPr>
              <a:t> для объединения условия категории с комбинацией условий тегов, объединенных логическим оператором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 (|)</a:t>
            </a:r>
            <a:r>
              <a:rPr lang="en" sz="1600">
                <a:solidFill>
                  <a:schemeClr val="dk1"/>
                </a:solidFill>
              </a:rPr>
              <a:t>. Это означает, что мы ищем статьи, которые принадлежат категории "Наука" и имеют тег "Исследования" или "Инновации".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Фильтрация статей: Мы применяем комбинированное условие к методу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600">
                <a:solidFill>
                  <a:schemeClr val="dk1"/>
                </a:solidFill>
              </a:rPr>
              <a:t> модели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n" sz="1600">
                <a:solidFill>
                  <a:schemeClr val="dk1"/>
                </a:solidFill>
              </a:rPr>
              <a:t>, чтобы получить все статьи, которые удовлетворяют условиям.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которые не принадлежат категории "Спорт"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Получить все статьи у которых категория НЕ “Спорт”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которые не принадлежат категории "Спорт"</a:t>
            </a:r>
            <a:r>
              <a:rPr lang="en"/>
              <a:t>: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Создаем объект Q для условия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category_q = Q(category__name='Спорт')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Используем логический оператор NOT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Article.objects.filter(~category_q)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которые не принадлежат категории "Спорт"</a:t>
            </a:r>
            <a:r>
              <a:rPr lang="en"/>
              <a:t>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Создание объекта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: Мы создаем объект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, который представляет собой условие фильтрации для категории "Спорт".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Использование логического оператора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600">
                <a:solidFill>
                  <a:schemeClr val="dk1"/>
                </a:solidFill>
              </a:rPr>
              <a:t>: Мы используем логический оператор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 (~)</a:t>
            </a:r>
            <a:r>
              <a:rPr lang="en" sz="1600">
                <a:solidFill>
                  <a:schemeClr val="dk1"/>
                </a:solidFill>
              </a:rPr>
              <a:t>, чтобы инвертировать условие. Это означает, что мы ищем статьи, которые не принадлежат категории "Спорт".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Фильтрация статей: Мы применяем инвертированное условие к методу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600">
                <a:solidFill>
                  <a:schemeClr val="dk1"/>
                </a:solidFill>
              </a:rPr>
              <a:t> модели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n" sz="1600">
                <a:solidFill>
                  <a:schemeClr val="dk1"/>
                </a:solidFill>
              </a:rPr>
              <a:t>, чтобы получить все статьи, которые не принадлежат категории "Спорт".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с категориями "Технологии" или "Наука" и с тегом "Инновации" или "Исследования"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Получить все статьи у которых категория “Технологии” ИЛИ “Наука” И тег “Инновации” ИЛИ “Исследования”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с категориями "Технологии" или "Наука" и с тегом "Инновации" или "Исследования": </a:t>
            </a:r>
            <a:r>
              <a:rPr lang="en"/>
              <a:t>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9" name="Google Shape;1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Создаем объекты Q для условий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category_q1 = Q(category__name='Технологии')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category_q2 = Q(category__name='Наука')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tag_q1 = Q(tags__name='Инновации')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tag_q2 = Q(tags__name='Исследования')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Комбинируем условия с помощью логических операторов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Article.objects.filter((category_q1 | category_q2) &amp; (tag_q1 | tag_q2))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с категориями "Технологии" или "Наука" и с тегом "Инновации" или "Исследования": </a:t>
            </a:r>
            <a:r>
              <a:rPr lang="en"/>
              <a:t>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Создание объектов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: Мы создаем четыре объекта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, каждый из которых представляет собой условие фильтрации: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category_q1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категории "Технологии".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category_q2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категории "Наука".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tag_q1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тегу "Инновации".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tag_q2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тегу "Исследования".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Комбинирование условий: Мы используем логический оператор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 (|)</a:t>
            </a:r>
            <a:r>
              <a:rPr lang="en" sz="1600">
                <a:solidFill>
                  <a:schemeClr val="dk1"/>
                </a:solidFill>
              </a:rPr>
              <a:t> для объединения условий категорий и тегов, а затем используем логический оператор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 (&amp;)</a:t>
            </a:r>
            <a:r>
              <a:rPr lang="en" sz="1600">
                <a:solidFill>
                  <a:schemeClr val="dk1"/>
                </a:solidFill>
              </a:rPr>
              <a:t> для объединения этих комбинаций. Это означает, что мы ищем статьи, которые принадлежат категории "Технологии" или "Наука" и имеют тег "Инновации" или "Исследования".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Фильтрация статей: Мы применяем комбинированное условие к методу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600">
                <a:solidFill>
                  <a:schemeClr val="dk1"/>
                </a:solidFill>
              </a:rPr>
              <a:t> модели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n" sz="1600">
                <a:solidFill>
                  <a:schemeClr val="dk1"/>
                </a:solidFill>
              </a:rPr>
              <a:t>, чтобы получить все статьи, которые удовлетворяют условиям.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Q: логические операторы</a:t>
            </a:r>
            <a:endParaRPr/>
          </a:p>
        </p:txBody>
      </p:sp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 (&amp;)</a:t>
            </a:r>
            <a:r>
              <a:rPr lang="en" sz="2200">
                <a:solidFill>
                  <a:schemeClr val="dk1"/>
                </a:solidFill>
              </a:rPr>
              <a:t>: Объединение условий с логическим И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 (|)</a:t>
            </a:r>
            <a:r>
              <a:rPr lang="en" sz="2200">
                <a:solidFill>
                  <a:schemeClr val="dk1"/>
                </a:solidFill>
              </a:rPr>
              <a:t>: Объединение условий с логическим ИЛИ.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 (~)</a:t>
            </a:r>
            <a:r>
              <a:rPr lang="en" sz="2200">
                <a:solidFill>
                  <a:schemeClr val="dk1"/>
                </a:solidFill>
              </a:rPr>
              <a:t>: Инвертирование условия.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Класс Q: Создание сложных условий для запросов.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Методы exists() и count(): Проверка наличия данных и подсчёт записей.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Класс F, Value и метод annotate(): Выполнение операций с полями внутри запросов.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Агрегация данных: Использование Count, Sum, Avg, Max, Min и метода values().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Оптимизация запросов: Использование Django Debug Toolbar.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4" name="Google Shape;21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16" name="Google Shape;21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Методы exists() и count(): Проверка наличия данных и подсчёт записей.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exists()</a:t>
            </a:r>
            <a:endParaRPr/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Метод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exists()</a:t>
            </a:r>
            <a:r>
              <a:rPr lang="en" sz="2200">
                <a:solidFill>
                  <a:schemeClr val="dk1"/>
                </a:solidFill>
              </a:rPr>
              <a:t> используется для проверки наличия записей, удовлетворяющих определенным условиям. Он возвращает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>
                <a:solidFill>
                  <a:schemeClr val="dk1"/>
                </a:solidFill>
              </a:rPr>
              <a:t>, если хотя бы одна запись удовлетворяет условиям,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>
                <a:solidFill>
                  <a:schemeClr val="dk1"/>
                </a:solidFill>
              </a:rPr>
              <a:t> в противном случае.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наличия статей в категории "Технологии"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Проверить, существуют ли статьи в категории "Технологии".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наличия статей в категории "Технологии"</a:t>
            </a:r>
            <a:r>
              <a:rPr lang="en"/>
              <a:t>: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Проверяем наличие статей в категории "Технологии"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exists = Article.objects.filter(category__name='Технологии').exists()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print(exists)  # Выведет True или False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наличия статей в категории "Технологии"</a:t>
            </a:r>
            <a:r>
              <a:rPr lang="en"/>
              <a:t>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8" name="Google Shape;24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Фильтрация статей: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600">
                <a:solidFill>
                  <a:schemeClr val="dk1"/>
                </a:solidFill>
              </a:rPr>
              <a:t> для фильтрации статей по категории "Технологии".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Проверка наличия: Мы вызываем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exists()</a:t>
            </a:r>
            <a:r>
              <a:rPr lang="en" sz="1600">
                <a:solidFill>
                  <a:schemeClr val="dk1"/>
                </a:solidFill>
              </a:rPr>
              <a:t> на отфильтрованном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чтобы проверить, существуют ли такие статьи.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результат, который будет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хотя бы одна статья удовлетворяет условию,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 в противном случае.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count()</a:t>
            </a:r>
            <a:endParaRPr/>
          </a:p>
        </p:txBody>
      </p:sp>
      <p:pic>
        <p:nvPicPr>
          <p:cNvPr descr="preencoded.png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Метод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2200">
                <a:solidFill>
                  <a:schemeClr val="dk1"/>
                </a:solidFill>
              </a:rPr>
              <a:t> используется для подсчета количества записей, удовлетворяющих определенным условиям. Он возвращает целое число, представляющее количество записей.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категории "Наука"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Подсчитать количество статей в категории "Наука".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категории "Наука"</a:t>
            </a:r>
            <a:r>
              <a:rPr lang="en"/>
              <a:t>: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2" name="Google Shape;2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Подсчитываем количество статей в категории "Наука"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= Article.objects.filter(category__name='Наука').count()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print(count)  # Выведет количество статей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категории "Наука"</a:t>
            </a:r>
            <a:r>
              <a:rPr lang="en"/>
              <a:t>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9" name="Google Shape;2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0" name="Google Shape;28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Фильтрация статей: Мы используем метод filter для фильтрации статей по категории "Наука".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Подсчет количества: Мы вызываем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1600">
                <a:solidFill>
                  <a:schemeClr val="dk1"/>
                </a:solidFill>
              </a:rPr>
              <a:t> на отфильтрованном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чтобы подсчитать количество статей, удовлетворяющих условию.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результат, который будет целым числом, представляющим количество статей в категории "Наука".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Комбинирование exists() и count() с классом Q</a:t>
            </a:r>
            <a:endParaRPr/>
          </a:p>
        </p:txBody>
      </p:sp>
      <p:pic>
        <p:nvPicPr>
          <p:cNvPr descr="preencoded.png" id="287" name="Google Shape;2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8" name="Google Shape;28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Давайте рассмотрим, как можно комбинировать методы exists() и count() с классом Q для создания более сложных запросов.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Класс Q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наличия статей с тегом "Инновации" или "Исследования"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295" name="Google Shape;2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6" name="Google Shape;29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Проверить, существуют ли статьи с тегом "Инновации" или "Исследования"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наличия статей с тегом "Инновации" или "Исследования":</a:t>
            </a:r>
            <a:r>
              <a:rPr lang="en"/>
              <a:t>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4" name="Google Shape;30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Создаем объекты Q для условий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tag_q1 = Q(tags__name='Инновации')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tag_q2 = Q(tags__name='Исследования')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Проверяем наличие статей с тегами "Инновации" или "Исследования"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exists = Article.objects.filter(tag_q1 | tag_q2).exists()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print(exists)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# Выведет True или False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наличия статей с тегом "Инновации" или "Исследования":</a:t>
            </a:r>
            <a:r>
              <a:rPr lang="en"/>
              <a:t>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1" name="Google Shape;3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2" name="Google Shape;31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Комбинирование условий: Мы используем логический оператор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 (|)</a:t>
            </a:r>
            <a:r>
              <a:rPr lang="en" sz="1600">
                <a:solidFill>
                  <a:schemeClr val="dk1"/>
                </a:solidFill>
              </a:rPr>
              <a:t> для объединения условий тегов.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Проверка наличия: Мы вызываем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exists()</a:t>
            </a:r>
            <a:r>
              <a:rPr lang="en" sz="1600">
                <a:solidFill>
                  <a:schemeClr val="dk1"/>
                </a:solidFill>
              </a:rPr>
              <a:t> на отфильтрованном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чтобы проверить, существуют ли такие статьи.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результат, который будет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хотя бы одна статья удовлетворяет условию,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 в противном случае.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21" name="Google Shape;3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4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3" name="Google Shape;32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Класс F, Value и метод annotate(): Выполнение операций с полями внутри запросов.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F</a:t>
            </a:r>
            <a:endParaRPr/>
          </a:p>
        </p:txBody>
      </p:sp>
      <p:pic>
        <p:nvPicPr>
          <p:cNvPr descr="preencoded.png" id="330" name="Google Shape;3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1" name="Google Shape;33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Класс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solidFill>
                  <a:schemeClr val="dk1"/>
                </a:solidFill>
              </a:rPr>
              <a:t> используется для создания выражений, которые ссылаются на поля модели. Это позволяет вам выполнять операции с полями внутри запросов, такие как сравнение значений полей или выполнение арифметических операций.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Увеличение количества просмотров статьи:</a:t>
            </a:r>
            <a:r>
              <a:rPr lang="en"/>
              <a:t> задача</a:t>
            </a:r>
            <a:endParaRPr/>
          </a:p>
        </p:txBody>
      </p:sp>
      <p:pic>
        <p:nvPicPr>
          <p:cNvPr descr="preencoded.png" id="338" name="Google Shape;3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9" name="Google Shape;33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Увеличить количество просмотров статьи на 1.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Увеличение количества просмотров статьи:</a:t>
            </a:r>
            <a:r>
              <a:rPr lang="en"/>
              <a:t>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46" name="Google Shape;3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7" name="Google Shape;34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Найдем статью по slug и увеличим количество просмотров на 1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Article.objects.filter(slug='17-kroty-otkryli-restoran').update(views=F('views') + 1)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Увеличение количества просмотров статьи: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54" name="Google Shape;3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5" name="Google Shape;35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Получение статьи: Мы находим статью по полю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Использование класса F: Мы используем класс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00">
                <a:solidFill>
                  <a:schemeClr val="dk1"/>
                </a:solidFill>
              </a:rPr>
              <a:t> для создания выражения, которое ссылается на поле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600">
                <a:solidFill>
                  <a:schemeClr val="dk1"/>
                </a:solidFill>
              </a:rPr>
              <a:t>. Затем мы увеличиваем это значение на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Обновление данных: Мы обновляем данные через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" sz="1600">
                <a:solidFill>
                  <a:schemeClr val="dk1"/>
                </a:solidFill>
              </a:rPr>
              <a:t> для изменения в базе данных.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.save()</a:t>
            </a:r>
            <a:r>
              <a:rPr lang="en" sz="1600">
                <a:solidFill>
                  <a:schemeClr val="dk1"/>
                </a:solidFill>
              </a:rPr>
              <a:t> с классом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00">
                <a:solidFill>
                  <a:schemeClr val="dk1"/>
                </a:solidFill>
              </a:rPr>
              <a:t> может работать не корректно.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annotate()</a:t>
            </a:r>
            <a:endParaRPr/>
          </a:p>
        </p:txBody>
      </p:sp>
      <p:pic>
        <p:nvPicPr>
          <p:cNvPr descr="preencoded.png" id="362" name="Google Shape;36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3" name="Google Shape;36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Метод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annotate()</a:t>
            </a:r>
            <a:r>
              <a:rPr lang="en" sz="2200">
                <a:solidFill>
                  <a:schemeClr val="dk1"/>
                </a:solidFill>
              </a:rPr>
              <a:t> используется для добавления новых полей к записям в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2200">
                <a:solidFill>
                  <a:schemeClr val="dk1"/>
                </a:solidFill>
              </a:rPr>
              <a:t>. Эти новые поля могут быть результатом агрегатных функций или других вычислений.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Аннотация статей с количеством просмотров, увеличенным на 10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370" name="Google Shape;37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1" name="Google Shape;37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Аннотировать все статьи с количеством просмотров, увеличенным на 10.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Q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Класс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2200">
                <a:solidFill>
                  <a:schemeClr val="dk1"/>
                </a:solidFill>
              </a:rPr>
              <a:t> в </a:t>
            </a:r>
            <a:r>
              <a:rPr i="1" lang="en" sz="2200">
                <a:solidFill>
                  <a:srgbClr val="A64D79"/>
                </a:solidFill>
              </a:rPr>
              <a:t>Django ORM</a:t>
            </a:r>
            <a:r>
              <a:rPr lang="en" sz="2200">
                <a:solidFill>
                  <a:schemeClr val="dk1"/>
                </a:solidFill>
              </a:rPr>
              <a:t> используется для создания сложных запросов к базе данных. Он позволяет комбинировать условия с помощью логических операторов, таких как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2200">
                <a:solidFill>
                  <a:schemeClr val="dk1"/>
                </a:solidFill>
              </a:rPr>
              <a:t>. Это особенно полезно, когда вам нужно создать запросы с несколькими условиями, которые не могут быть легко выражены с помощью стандартных методов фильтрации.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Аннотация статей с количеством просмотров, увеличенным на 10</a:t>
            </a:r>
            <a:r>
              <a:rPr lang="en"/>
              <a:t>: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8" name="Google Shape;37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9" name="Google Shape;37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Аннотируем все статьи с количеством просмотров, увеличенным на 10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Article.objects.annotate(increased_views=F('views') + 10)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article in articles: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print(article.increased_views)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# Выведет количество просмотров, увеличенное на 10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Аннотация статей с количеством просмотров, увеличенным на 10</a:t>
            </a:r>
            <a:r>
              <a:rPr lang="en"/>
              <a:t>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86" name="Google Shape;3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7" name="Google Shape;38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Аннотация статей: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annotate()</a:t>
            </a:r>
            <a:r>
              <a:rPr lang="en" sz="1600">
                <a:solidFill>
                  <a:schemeClr val="dk1"/>
                </a:solidFill>
              </a:rPr>
              <a:t> для добавления нового поля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increased_views</a:t>
            </a:r>
            <a:r>
              <a:rPr lang="en" sz="1600">
                <a:solidFill>
                  <a:schemeClr val="dk1"/>
                </a:solidFill>
              </a:rPr>
              <a:t>, которое представляет собой количество просмотров, увеличенное на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значение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increased_views </a:t>
            </a:r>
            <a:r>
              <a:rPr lang="en" sz="1600">
                <a:solidFill>
                  <a:schemeClr val="dk1"/>
                </a:solidFill>
              </a:rPr>
              <a:t>для каждой статьи, которое будет количеством просмотров, увеличенным на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94" name="Google Shape;39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6" name="Google Shape;39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5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98" name="Google Shape;39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Агрегация данных: Использование Count, Sum, Avg, Max, Min и метода values()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Агрегатные функции</a:t>
            </a:r>
            <a:endParaRPr/>
          </a:p>
        </p:txBody>
      </p:sp>
      <p:pic>
        <p:nvPicPr>
          <p:cNvPr descr="preencoded.png" id="405" name="Google Shape;40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6" name="Google Shape;40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Агрегатные функции используются для выполнения агрегатных операций над наборами данных. Они возвращают одно значение, которое является результатом агрегатной операции.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каждой категории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413" name="Google Shape;41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4" name="Google Shape;41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Подсчитать количество статей в каждой категории.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каждой категории:</a:t>
            </a:r>
            <a:r>
              <a:rPr lang="en"/>
              <a:t>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21" name="Google Shape;4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2" name="Google Shape;42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Подсчитываем количество статей в каждой категории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tegory_counts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Article.objects.values('category__name').annotate(count=Count('id'))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category in category_counts: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print(f"Category: {category.name}, Count: {category.count}")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каждой категории:</a:t>
            </a:r>
            <a:r>
              <a:rPr lang="en"/>
              <a:t>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29" name="Google Shape;42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0" name="Google Shape;43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  <a:r>
              <a:rPr lang="en" sz="1600">
                <a:solidFill>
                  <a:schemeClr val="dk1"/>
                </a:solidFill>
              </a:rPr>
              <a:t>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  <a:r>
              <a:rPr lang="en" sz="1600">
                <a:solidFill>
                  <a:schemeClr val="dk1"/>
                </a:solidFill>
              </a:rPr>
              <a:t> для выбора поля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category__name</a:t>
            </a:r>
            <a:r>
              <a:rPr lang="en" sz="1600">
                <a:solidFill>
                  <a:schemeClr val="dk1"/>
                </a:solidFill>
              </a:rPr>
              <a:t>, по которому будем группировать данные.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Аннотация с подсчетом: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annotate()</a:t>
            </a:r>
            <a:r>
              <a:rPr lang="en" sz="1600">
                <a:solidFill>
                  <a:schemeClr val="dk1"/>
                </a:solidFill>
              </a:rPr>
              <a:t> для добавления нового поля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600">
                <a:solidFill>
                  <a:schemeClr val="dk1"/>
                </a:solidFill>
              </a:rPr>
              <a:t>, которое представляет собой количество статей в каждой категории.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название категории и количество статей в этой категории.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Суммирование количества просмотров всех статей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437" name="Google Shape;43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8" name="Google Shape;43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Подсчитать суммарное количество просмотров всех статей.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Суммирование количества просмотров всех статей</a:t>
            </a:r>
            <a:r>
              <a:rPr lang="en"/>
              <a:t>: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45" name="Google Shape;44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6" name="Google Shape;44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Подсчитываем суммарное количество просмотров всех статей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total_views = Article.objects.aggregate(total_views=Sum('views'))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print(f"Total Views: {total_views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['total_views']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Суммирование количества просмотров всех статей</a:t>
            </a:r>
            <a:r>
              <a:rPr lang="en"/>
              <a:t>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3" name="Google Shape;45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4" name="Google Shape;45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aggregate()</a:t>
            </a:r>
            <a:r>
              <a:rPr lang="en" sz="1600">
                <a:solidFill>
                  <a:schemeClr val="dk1"/>
                </a:solidFill>
              </a:rPr>
              <a:t>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aggregate()</a:t>
            </a:r>
            <a:r>
              <a:rPr lang="en" sz="1600">
                <a:solidFill>
                  <a:schemeClr val="dk1"/>
                </a:solidFill>
              </a:rPr>
              <a:t> для выполнения агрегатной операции суммирования над полем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суммарное количество просмотров всех статей.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чего нужен класс Q?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Класс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2200">
                <a:solidFill>
                  <a:schemeClr val="dk1"/>
                </a:solidFill>
              </a:rPr>
              <a:t> нужен для создания сложных условий фильтрации, которые могут включать логические операторы. Это позволяет вам создавать более гибкие и мощные запросы к базе данных.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Вычисление среднего количества просмотров статей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461" name="Google Shape;46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2" name="Google Shape;46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Вычислить среднее количество просмотров статей.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Вычисление среднего количества просмотров статей: </a:t>
            </a:r>
            <a:r>
              <a:rPr lang="en"/>
              <a:t>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69" name="Google Shape;46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0" name="Google Shape;47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Вычисляем среднее количество просмотров статей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average_views = Article.objects.aggregate(average_views=Avg('views'))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print(f"Average Views: {average_views['average_views']}")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Вычисление среднего количества просмотров статей</a:t>
            </a:r>
            <a:r>
              <a:rPr lang="en"/>
              <a:t>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77" name="Google Shape;47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8" name="Google Shape;47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aggregate()</a:t>
            </a:r>
            <a:r>
              <a:rPr lang="en" sz="1600">
                <a:solidFill>
                  <a:schemeClr val="dk1"/>
                </a:solidFill>
              </a:rPr>
              <a:t>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aggregate()</a:t>
            </a:r>
            <a:r>
              <a:rPr lang="en" sz="1600">
                <a:solidFill>
                  <a:schemeClr val="dk1"/>
                </a:solidFill>
              </a:rPr>
              <a:t> для выполнения агрегатной операции вычисления среднего значения над полем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среднее количество просмотров статей.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Нахождение максимального и минимального количества просмотров статей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485" name="Google Shape;48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6" name="Google Shape;48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Найти максимальное и минимальное количество просмотров статей.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максимальное и минимальное количество просмотров статей</a:t>
            </a:r>
            <a:r>
              <a:rPr lang="en"/>
              <a:t>: 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3" name="Google Shape;49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4" name="Google Shape;49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Находим максимальное и минимальное количество просмотров статей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max_views = Article.objects.aggregate(max_views=Max('views'))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min_views = Article.objects.aggregate(min_views=Min('views'))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print(f"Max Views: {max_views['max_views']}")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print(f"Min Views: {min_views['min_views']}")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максимальное и минимальное количество просмотров статей</a:t>
            </a:r>
            <a:r>
              <a:rPr lang="en"/>
              <a:t>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1" name="Google Shape;50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2" name="Google Shape;50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aggregate()</a:t>
            </a:r>
            <a:r>
              <a:rPr lang="en" sz="1600">
                <a:solidFill>
                  <a:schemeClr val="dk1"/>
                </a:solidFill>
              </a:rPr>
              <a:t>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aggregate()</a:t>
            </a:r>
            <a:r>
              <a:rPr lang="en" sz="1600">
                <a:solidFill>
                  <a:schemeClr val="dk1"/>
                </a:solidFill>
              </a:rPr>
              <a:t> для выполнения агрегатных операций нахождения максимального и минимального значений над полем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максимальное и минимальное количество просмотров статей.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values()</a:t>
            </a:r>
            <a:endParaRPr/>
          </a:p>
        </p:txBody>
      </p:sp>
      <p:pic>
        <p:nvPicPr>
          <p:cNvPr descr="preencoded.png" id="509" name="Google Shape;50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0" name="Google Shape;51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Метод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  <a:r>
              <a:rPr lang="en" sz="2200">
                <a:solidFill>
                  <a:schemeClr val="dk1"/>
                </a:solidFill>
              </a:rPr>
              <a:t> используется для выбора определенных полей из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2200">
                <a:solidFill>
                  <a:schemeClr val="dk1"/>
                </a:solidFill>
              </a:rPr>
              <a:t> и возвращения их в виде словарей. Это полезно для группировки данных и выполнения агрегатных операций над группами.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каждой категории с использованием values() и annotate()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517" name="Google Shape;51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8" name="Google Shape;51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Подсчитать количество статей в каждой категории с использованием методов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annotate()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каждой категории: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25" name="Google Shape;52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6" name="Google Shape;52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Подсчитываем количество статей в каждой категории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category_counts = Article.objects.values('category__name').annotate(count=Count('id'))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category in category_counts: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print(f"Category: {category['category__name']}, Count: {category['count']}")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1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каждой категории: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3" name="Google Shape;53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4" name="Google Shape;53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Использование метода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  <a:r>
              <a:rPr lang="en" sz="1600">
                <a:solidFill>
                  <a:schemeClr val="dk1"/>
                </a:solidFill>
              </a:rPr>
              <a:t>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values()</a:t>
            </a:r>
            <a:r>
              <a:rPr lang="en" sz="1600">
                <a:solidFill>
                  <a:schemeClr val="dk1"/>
                </a:solidFill>
              </a:rPr>
              <a:t> для выбора поля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category__name</a:t>
            </a:r>
            <a:r>
              <a:rPr lang="en" sz="1600">
                <a:solidFill>
                  <a:schemeClr val="dk1"/>
                </a:solidFill>
              </a:rPr>
              <a:t>, по которому будем группировать данные.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Аннотация с подсчетом: Мы используем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annotate()</a:t>
            </a:r>
            <a:r>
              <a:rPr lang="en" sz="1600">
                <a:solidFill>
                  <a:schemeClr val="dk1"/>
                </a:solidFill>
              </a:rPr>
              <a:t> для добавления нового поля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600">
                <a:solidFill>
                  <a:schemeClr val="dk1"/>
                </a:solidFill>
              </a:rPr>
              <a:t>, которое представляет собой количество статей в каждой категории.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 результата: Мы выводим название категории и количество статей в этой категории.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пользоваться классом Q?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Для использования класса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2200">
                <a:solidFill>
                  <a:schemeClr val="dk1"/>
                </a:solidFill>
              </a:rPr>
              <a:t> вам нужно импортировать его из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django.db.models</a:t>
            </a:r>
            <a:r>
              <a:rPr lang="en" sz="2200">
                <a:solidFill>
                  <a:schemeClr val="dk1"/>
                </a:solidFill>
              </a:rPr>
              <a:t> и создать объекты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2200">
                <a:solidFill>
                  <a:schemeClr val="dk1"/>
                </a:solidFill>
              </a:rPr>
              <a:t>, которые представляют собой условия фильтрации. Затем вы можете комбинировать эти объекты с помощью логических операторов.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41" name="Google Shape;541;p72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Q запросами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F запросами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агрегацию данных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542" name="Google Shape;54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3" name="Google Shape;54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549" name="Google Shape;54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0" name="Google Shape;55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3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класс Q?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класс F?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557" name="Google Shape;557;p7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558" name="Google Shape;55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9" name="Google Shape;55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0" name="Google Shape;570;p7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571" name="Google Shape;57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577" name="Google Shape;5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79" name="Google Shape;579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7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81" name="Google Shape;581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Оптимизация запросов: Использование Django Debug Toolbar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Django Debug Toolbar</a:t>
            </a:r>
            <a:endParaRPr sz="2800"/>
          </a:p>
        </p:txBody>
      </p:sp>
      <p:sp>
        <p:nvSpPr>
          <p:cNvPr id="588" name="Google Shape;588;p7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200"/>
              <a:t>Django Debug Toolbar — это инструмент для разработчиков, который предоставляет панель с различными отладочными данными для вашего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</a:t>
            </a:r>
            <a:r>
              <a:rPr lang="en" sz="2200"/>
              <a:t>-приложения. Он отображает информацию о запросах,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lang="en" sz="2200"/>
              <a:t>-запросах, шаблонах, статических файлах и многом другом, что помогает в отладке и оптимизации вашего приложения.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descr="preencoded.png" id="589" name="Google Shape;58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0" name="Google Shape;59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Установка Django Debug Toolbar</a:t>
            </a:r>
            <a:endParaRPr sz="2800"/>
          </a:p>
        </p:txBody>
      </p:sp>
      <p:sp>
        <p:nvSpPr>
          <p:cNvPr id="596" name="Google Shape;596;p7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django-debug-toolbar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597" name="Google Shape;59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8" name="Google Shape;59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Настройка Django Debug Toolbar</a:t>
            </a:r>
            <a:endParaRPr sz="2800"/>
          </a:p>
        </p:txBody>
      </p:sp>
      <p:sp>
        <p:nvSpPr>
          <p:cNvPr id="604" name="Google Shape;604;p8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В файле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r>
              <a:rPr lang="en" sz="1500"/>
              <a:t> вашего проекта добавьте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'debug_toolbar'</a:t>
            </a:r>
            <a:r>
              <a:rPr lang="en" sz="1500"/>
              <a:t> в список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INSTALLED_APPS</a:t>
            </a:r>
            <a:r>
              <a:rPr lang="en" sz="1500"/>
              <a:t>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# другие приложения</a:t>
            </a:r>
            <a:endParaRPr sz="15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...,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'debug_toolbar'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preencoded.png" id="605" name="Google Shape;60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6" name="Google Shape;606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Настройка Django Debug Toolbar</a:t>
            </a:r>
            <a:endParaRPr sz="2800"/>
          </a:p>
        </p:txBody>
      </p:sp>
      <p:sp>
        <p:nvSpPr>
          <p:cNvPr id="612" name="Google Shape;612;p8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В файле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r>
              <a:rPr lang="en" sz="1500"/>
              <a:t> добавьте ваш IP-адрес в список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INTERNAL_IPS</a:t>
            </a:r>
            <a:r>
              <a:rPr lang="en" sz="1500"/>
              <a:t>, чтобы панель отображалась только для вашего IP-адреса: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INTERNAL_IPS = [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'127.0.0.1'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preencoded.png" id="613" name="Google Shape;61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4" name="Google Shape;614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все статьи, которые принадлежат категории "Технологии" или имеют тег "Инновации"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Получить все статьи у которых категория “Технологии” ИЛИ тег “Инновации”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Настройка Django Debug Toolbar</a:t>
            </a:r>
            <a:endParaRPr sz="2800"/>
          </a:p>
        </p:txBody>
      </p:sp>
      <p:sp>
        <p:nvSpPr>
          <p:cNvPr id="620" name="Google Shape;620;p82"/>
          <p:cNvSpPr txBox="1"/>
          <p:nvPr/>
        </p:nvSpPr>
        <p:spPr>
          <a:xfrm>
            <a:off x="311700" y="1406925"/>
            <a:ext cx="88323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В файле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500"/>
              <a:t> вашего проекта добавьте URL-конфигурацию (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500"/>
              <a:t>) для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 Debug Toolbar</a:t>
            </a:r>
            <a:r>
              <a:rPr lang="en" sz="1500"/>
              <a:t>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include, path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# другие URL-конфигурации</a:t>
            </a:r>
            <a:endParaRPr sz="15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'__debug__/'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include(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'debug_toolbar.urls'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621" name="Google Shape;62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2" name="Google Shape;622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Ленивая и жадная загрузка</a:t>
            </a:r>
            <a:endParaRPr sz="2800"/>
          </a:p>
        </p:txBody>
      </p:sp>
      <p:sp>
        <p:nvSpPr>
          <p:cNvPr id="628" name="Google Shape;628;p83"/>
          <p:cNvSpPr txBox="1"/>
          <p:nvPr/>
        </p:nvSpPr>
        <p:spPr>
          <a:xfrm>
            <a:off x="311700" y="1406925"/>
            <a:ext cx="88323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Ленивая загрузка — это подход, при котором связанные данные загружаются только тогда, когда они действительно нужны.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Это поведение по умолчанию в </a:t>
            </a:r>
            <a:r>
              <a:rPr i="1" lang="en" sz="1500">
                <a:solidFill>
                  <a:srgbClr val="A64D79"/>
                </a:solidFill>
              </a:rPr>
              <a:t>Django ORM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Жадная загрузка — это подход, при котором связанные данные загружаются заранее, в один или несколько запросов.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В </a:t>
            </a:r>
            <a:r>
              <a:rPr i="1" lang="en" sz="1500">
                <a:solidFill>
                  <a:srgbClr val="A64D79"/>
                </a:solidFill>
              </a:rPr>
              <a:t>Django</a:t>
            </a:r>
            <a:r>
              <a:rPr lang="en" sz="1500"/>
              <a:t> это достигается с помощью методов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select_related</a:t>
            </a:r>
            <a:r>
              <a:rPr lang="en" sz="1500"/>
              <a:t> и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prefetch_related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preencoded.png" id="629" name="Google Shape;62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0" name="Google Shape;630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36" name="Google Shape;63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8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38" name="Google Shape;638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8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40" name="Google Shape;640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8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6" name="Google Shape;64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7" name="Google Shape;647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649" name="Google Shape;649;p8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Найти все статьи, которые принадлежат категории "Технологии" или имеют тег "Инновации": решение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Создаем объекты Q для условий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category_q = Q(category__name='Технологии')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tag_q = Q(tags__name='Инновации')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Комбинируем условия с помощью логического оператора OR (|)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 = Article.objects.filter(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category_q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tag_q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Найти все статьи, которые принадлежат категории "Технологии" или имеют тег "Инновации": объяснение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Создание объектов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: Мы создаем два объекта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600">
                <a:solidFill>
                  <a:schemeClr val="dk1"/>
                </a:solidFill>
              </a:rPr>
              <a:t>, каждый из которых представляет собой условие фильтрации: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category_q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категории "Технологии".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ag_q</a:t>
            </a:r>
            <a:r>
              <a:rPr lang="en" sz="1600">
                <a:solidFill>
                  <a:schemeClr val="dk1"/>
                </a:solidFill>
              </a:rPr>
              <a:t>: Условие для фильтрации статей по тегу "Инновации".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Комбинирование условий: Мы используем логический оператор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 (|)</a:t>
            </a:r>
            <a:r>
              <a:rPr lang="en" sz="1600">
                <a:solidFill>
                  <a:schemeClr val="dk1"/>
                </a:solidFill>
              </a:rPr>
              <a:t>, чтобы объединить два условия. Это означает, что мы ищем статьи, которые удовлетворяют хотя бы одному из этих условий.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Фильтрация статей: Мы применяем комбинированное условие к методу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600">
                <a:solidFill>
                  <a:schemeClr val="dk1"/>
                </a:solidFill>
              </a:rPr>
              <a:t> модели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n" sz="1600">
                <a:solidFill>
                  <a:schemeClr val="dk1"/>
                </a:solidFill>
              </a:rPr>
              <a:t>, чтобы получить все статьи, которые удовлетворяют условиям.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