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Inter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Inter-bold.fntdata"/><Relationship Id="rId21" Type="http://schemas.openxmlformats.org/officeDocument/2006/relationships/slide" Target="slides/slide16.xml"/><Relationship Id="rId43" Type="http://schemas.openxmlformats.org/officeDocument/2006/relationships/font" Target="fonts/Inter-regular.fntdata"/><Relationship Id="rId24" Type="http://schemas.openxmlformats.org/officeDocument/2006/relationships/slide" Target="slides/slide19.xml"/><Relationship Id="rId46" Type="http://schemas.openxmlformats.org/officeDocument/2006/relationships/font" Target="fonts/Inter-boldItalic.fntdata"/><Relationship Id="rId23" Type="http://schemas.openxmlformats.org/officeDocument/2006/relationships/slide" Target="slides/slide18.xml"/><Relationship Id="rId45" Type="http://schemas.openxmlformats.org/officeDocument/2006/relationships/font" Target="fonts/Int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8a201dda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8a201dd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15888d88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15888d88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15888d88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15888d88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8a201dda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8a201dda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951734eb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951734eb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951734eb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951734eb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15888d88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15888d88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951734eb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951734eb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15888d8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15888d8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15888d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15888d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951734ebe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951734ebe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951734ebe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951734eb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951734ebe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951734ebe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951734ebe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951734ebe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951734eb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951734eb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951734ebe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951734ebe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951734ebe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951734ebe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951734ebe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951734ebe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951734ebe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951734ebe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15888d88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15888d88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678e2f0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e678e2f0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215888d88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215888d8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8a201dd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8a201dd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15888d88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15888d88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15888d88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15888d88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15888d88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15888d88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8a201dda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8a201dda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951734e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951734e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2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Динамические URL и перенаправления. Введение в шаблоны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Template Language</a:t>
            </a:r>
            <a:endParaRPr/>
          </a:p>
        </p:txBody>
      </p:sp>
      <p:pic>
        <p:nvPicPr>
          <p:cNvPr descr="preencoded.png"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9" name="Google Shape;13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Шаблоны позволяют отделить логику представления от логики бизнес-логики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rgbClr val="A64D79"/>
                </a:solidFill>
              </a:rPr>
              <a:t>Django Template Language</a:t>
            </a:r>
            <a:r>
              <a:rPr lang="en" sz="1600">
                <a:solidFill>
                  <a:schemeClr val="dk1"/>
                </a:solidFill>
              </a:rPr>
              <a:t> (</a:t>
            </a:r>
            <a:r>
              <a:rPr i="1" lang="en" sz="1600">
                <a:solidFill>
                  <a:srgbClr val="A64D79"/>
                </a:solidFill>
              </a:rPr>
              <a:t>DTL</a:t>
            </a:r>
            <a:r>
              <a:rPr lang="en" sz="1600">
                <a:solidFill>
                  <a:schemeClr val="dk1"/>
                </a:solidFill>
              </a:rPr>
              <a:t>) используется для создания динамических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-страниц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хранения шаблонов</a:t>
            </a:r>
            <a:endParaRPr/>
          </a:p>
        </p:txBody>
      </p:sp>
      <p:pic>
        <p:nvPicPr>
          <p:cNvPr descr="preencoded.png"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7" name="Google Shape;14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Если у вас есть несколько приложений в проекте, и вы храните шаблоны непосредственно в папке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templates</a:t>
            </a:r>
            <a:r>
              <a:rPr lang="en" sz="1600">
                <a:solidFill>
                  <a:schemeClr val="dk1"/>
                </a:solidFill>
              </a:rPr>
              <a:t> каждого приложения, то могут возникнуть конфликты имен файлов шаблонов. Например, если у вас есть два приложения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app1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app2</a:t>
            </a:r>
            <a:r>
              <a:rPr lang="en" sz="1600">
                <a:solidFill>
                  <a:schemeClr val="dk1"/>
                </a:solidFill>
              </a:rPr>
              <a:t>, и оба имеют шаблон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не сможет однозначно определить, какой шаблон использовать.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Использование структуры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app/templates/app</a:t>
            </a:r>
            <a:r>
              <a:rPr lang="en" sz="1600">
                <a:solidFill>
                  <a:schemeClr val="dk1"/>
                </a:solidFill>
              </a:rPr>
              <a:t> позволяет избежать таких конфликтов, так как шаблоны будут храниться в поддиректориях, названных по имени приложения.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структуры хранения шаблонов</a:t>
            </a:r>
            <a:endParaRPr/>
          </a:p>
        </p:txBody>
      </p:sp>
      <p:pic>
        <p:nvPicPr>
          <p:cNvPr descr="preencoded.png"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5" name="Google Shape;15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152475"/>
            <a:ext cx="7545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app1/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templates/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app1/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index.html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detail.html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views.py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models.py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app2/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templates/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app2/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about.html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views.py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models.py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app3/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templates/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app3/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detail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profile.html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views.py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models.py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myproject/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settings.py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    urls.py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manage.py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использования шаблонов</a:t>
            </a:r>
            <a:endParaRPr/>
          </a:p>
        </p:txBody>
      </p:sp>
      <p:pic>
        <p:nvPicPr>
          <p:cNvPr descr="preencoded.png"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3" name="Google Shape;16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html&gt;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lang=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'ru'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charset=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&gt;Каталог&lt;/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&gt;Каталог новостей&lt;/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использования render()</a:t>
            </a:r>
            <a:endParaRPr/>
          </a:p>
        </p:txBody>
      </p:sp>
      <p:pic>
        <p:nvPicPr>
          <p:cNvPr descr="preencoded.png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1" name="Google Shape;1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django.shortcuts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render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get_all_news(request):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render(request,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'news/catalog.html'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8" name="Google Shape;178;p27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Динамические URL и конвертеры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Шаблоны и базовые представления о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endParaRPr i="1" sz="1600">
              <a:solidFill>
                <a:srgbClr val="A64D79"/>
              </a:solidFill>
            </a:endParaRPr>
          </a:p>
        </p:txBody>
      </p:sp>
      <p:pic>
        <p:nvPicPr>
          <p:cNvPr descr="preencoded.png"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7" name="Google Shape;1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017725"/>
            <a:ext cx="88323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URL?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конвертер в URL?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</a:t>
            </a:r>
            <a:r>
              <a:rPr i="1" lang="en" sz="1600">
                <a:solidFill>
                  <a:srgbClr val="A64D79"/>
                </a:solidFill>
              </a:rPr>
              <a:t>DTL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Для чего нужны шаблоны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Чем отличается обычный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-файл от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-шаблона?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Для чего нужна функция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render()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URL?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URL (Uniform Resource Locator) — это адрес ресурса в интернете. Он состоит из нескольких частей, таких как протокол (например, HTTP или HTTPS), доменное имя, путь к ресурсу и, возможно, параметры запроса. Пример URL: https://www.example.com/path/to/resource?param=value.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конвертер в URL?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В контексте Django, конвертер в URL (или path converter) — это способ извлечения части URL и преобразования её в переменную, которую можно использовать в представлении (view). Например, в маршруте path('&lt;int:id&gt;/', views.my_view) конвертер &lt;int:id&gt; извлекает часть URL, которая является целым числом, и передает её в представление my_view как переменную id.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3"/>
            </a:pPr>
            <a:r>
              <a:rPr lang="en" sz="1600">
                <a:solidFill>
                  <a:schemeClr val="dk1"/>
                </a:solidFill>
              </a:rPr>
              <a:t>Что такое </a:t>
            </a:r>
            <a:r>
              <a:rPr i="1" lang="en" sz="1600">
                <a:solidFill>
                  <a:srgbClr val="A64D79"/>
                </a:solidFill>
              </a:rPr>
              <a:t>DTL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DTL (Django Template Language) — это язык шаблонов, используемый в Django для динамического генерирования HTML-контента. DTL позволяет вставлять переменные, использовать условия, циклы и фильтры для форматирования данных.</a:t>
            </a:r>
            <a:endParaRPr i="1" sz="1600">
              <a:solidFill>
                <a:schemeClr val="accent3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3"/>
            </a:pPr>
            <a:r>
              <a:rPr lang="en" sz="1600">
                <a:solidFill>
                  <a:schemeClr val="dk1"/>
                </a:solidFill>
              </a:rPr>
              <a:t>Для чего нужны шаблоны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Шаблоны в Django используются для отделения логики представления данных от их отображения. Это позволяет разработчикам создавать динамические веб-страницы, которые могут изменяться в зависимости от данных, переданных из представлений. Шаблоны помогают поддерживать чистый и организованный код, разделяя его на логику и представление.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5"/>
            </a:pPr>
            <a:r>
              <a:rPr lang="en" sz="1600">
                <a:solidFill>
                  <a:schemeClr val="dk1"/>
                </a:solidFill>
              </a:rPr>
              <a:t>Чем отличается обычный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-файл от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-шаблона?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Обычный HTML-файл — это статический файл, который содержит только HTML-код. Django-шаблон, с другой стороны, может содержать HTML-код, а также специальные теги и фильтры DTL, которые позволяют динамически генерировать контент на основе данных, переданных из представлений. Например, в Django-шаблоне можно использовать теги {% if %} для условного отображения контента или {% for %} для циклов.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 startAt="5"/>
            </a:pPr>
            <a:r>
              <a:rPr lang="en" sz="1600">
                <a:solidFill>
                  <a:schemeClr val="dk1"/>
                </a:solidFill>
              </a:rPr>
              <a:t>Для чего нужна функция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render()</a:t>
            </a:r>
            <a:r>
              <a:rPr lang="en" sz="1600">
                <a:solidFill>
                  <a:schemeClr val="dk1"/>
                </a:solidFill>
              </a:rPr>
              <a:t>?</a:t>
            </a:r>
            <a:br>
              <a:rPr lang="en" sz="1600">
                <a:solidFill>
                  <a:schemeClr val="dk1"/>
                </a:solidFill>
              </a:rPr>
            </a:br>
            <a:r>
              <a:rPr i="1" lang="en" sz="1600">
                <a:solidFill>
                  <a:schemeClr val="accent3"/>
                </a:solidFill>
              </a:rPr>
              <a:t>Функция render() в Django используется для объединения данных с шаблоном и возвращения HTTP-ответа. Она принимает запрос (request), имя шаблона и контекст (словарь данных), которые будут переданы в шаблон. render() упрощает процесс создания HTTP-ответов, автоматически используя заданный шаблон и контекст для генерации HTML-контента.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Функция include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Динамические URL и пользовательские конвертеры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Введение в шаблоны (Django Template Language)</a:t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18" name="Google Shape;218;p32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19" name="Google Shape;2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0" name="Google Shape;22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38" name="Google Shape;23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3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42" name="Google Shape;24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Передача данных в шаблон. Циклы и условия в шаблонах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Передача данных в шаблоны</a:t>
            </a:r>
            <a:endParaRPr/>
          </a:p>
        </p:txBody>
      </p:sp>
      <p:pic>
        <p:nvPicPr>
          <p:cNvPr descr="preencoded.png"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0" name="Google Shape;2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Данные передаются в шаблоны через контекст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Контекст — это словарь, содержащий данные, которые будут доступны в шаблоне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передачи данных в шаблоны</a:t>
            </a:r>
            <a:endParaRPr/>
          </a:p>
        </p:txBody>
      </p:sp>
      <p:pic>
        <p:nvPicPr>
          <p:cNvPr descr="preencoded.png" id="257" name="Google Shape;25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8" name="Google Shape;25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 =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'news_count'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100600,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'users_count'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1000,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'menu'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'Главная'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'О проекте'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'Каталог'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get_all_news(request):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render(request,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'news/catalog.html'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context=info)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данных в шаблонах</a:t>
            </a:r>
            <a:endParaRPr/>
          </a:p>
        </p:txBody>
      </p:sp>
      <p:pic>
        <p:nvPicPr>
          <p:cNvPr descr="preencoded.png" id="265" name="Google Shape;2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6" name="Google Shape;26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&gt;Всего новостей: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news_count }}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&gt;Всего пользователей: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users_count }}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Циклы и условия в шаблонах</a:t>
            </a:r>
            <a:endParaRPr/>
          </a:p>
        </p:txBody>
      </p:sp>
      <p:pic>
        <p:nvPicPr>
          <p:cNvPr descr="preencoded.png" id="273" name="Google Shape;2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4" name="Google Shape;27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Циклы: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for item in menu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Эта строчка запускает цикл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rgbClr val="0E0E0E"/>
                </a:solidFill>
              </a:rPr>
              <a:t>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rgbClr val="0E0E0E"/>
                </a:solidFill>
              </a:rPr>
              <a:t>-шаблоне. Она проходит по каждому элементу в списке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lang="en" sz="1600">
                <a:solidFill>
                  <a:srgbClr val="0E0E0E"/>
                </a:solidFill>
              </a:rPr>
              <a:t> и присваивает текущий элемент переменной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600">
                <a:solidFill>
                  <a:srgbClr val="0E0E0E"/>
                </a:solidFill>
              </a:rPr>
              <a:t>. Внутри этого цикла вы можете использовать переменную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1600">
                <a:solidFill>
                  <a:srgbClr val="0E0E0E"/>
                </a:solidFill>
              </a:rPr>
              <a:t> для отображения данных или выполнения других операций.</a:t>
            </a:r>
            <a:endParaRPr sz="1600">
              <a:solidFill>
                <a:srgbClr val="0E0E0E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Условия: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if not forloop.last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forloop.last</a:t>
            </a:r>
            <a:r>
              <a:rPr lang="en" sz="1600">
                <a:solidFill>
                  <a:srgbClr val="0E0E0E"/>
                </a:solidFill>
              </a:rPr>
              <a:t> — это встроенная переменная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rgbClr val="0E0E0E"/>
                </a:solidFill>
              </a:rPr>
              <a:t>-шаблонах, которая возвращает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rgbClr val="0E0E0E"/>
                </a:solidFill>
              </a:rPr>
              <a:t>, если текущий элемент является последним в цикле, и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600">
                <a:solidFill>
                  <a:srgbClr val="0E0E0E"/>
                </a:solidFill>
              </a:rPr>
              <a:t> в противном случае.</a:t>
            </a:r>
            <a:endParaRPr sz="1600">
              <a:solidFill>
                <a:srgbClr val="0E0E0E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использования циклов и условий</a:t>
            </a:r>
            <a:endParaRPr/>
          </a:p>
        </p:txBody>
      </p:sp>
      <p:pic>
        <p:nvPicPr>
          <p:cNvPr descr="preencoded.png" id="281" name="Google Shape;2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2" name="Google Shape;28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152475"/>
            <a:ext cx="7545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for item in menu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{{ item }}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if not forloop.last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&lt;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endif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en" sz="16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endfor %}</a:t>
            </a:r>
            <a:endParaRPr b="1" sz="16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передавать данные в шаблон.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использовать данные в шаблоне.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писать условия в шаблонах.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писать циклы в условиях.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90" name="Google Shape;2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1" name="Google Shape;29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Функция include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97" name="Google Shape;29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8" name="Google Shape;29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0" y="1017725"/>
            <a:ext cx="9144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передать данные в шаблон?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параметр context в функции render?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распаковать данные в шаблоне?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написать условие в шаблоне? Для чего это нужно?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написать цикл в шаблоне? Для чего это нужно?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05" name="Google Shape;3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6" name="Google Shape;30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0" y="1017725"/>
            <a:ext cx="9144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передать данные в шаблон?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Для передачи данных в шаблон в Django используется функция render(). Вы передаете данные в виде словаря, который называется контекстом (context). Этот словарь содержит пары "ключ-значение", где ключи — это имена переменных, которые будут доступны в шаблоне, а значения — это данные, которые вы хотите передать.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параметр context в функции render?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Параметр context в функции render() — это словарь, который содержит данные, которые вы хотите передать в шаблон. Ключи этого словаря становятся переменными, доступными в шаблоне, а значения — это данные, которые будут использованы в шаблоне.</a:t>
            </a:r>
            <a:endParaRPr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распаковать данные в шаблоне?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В шаблоне вы можете распаковать данные, используя двойные фигурные скобки {{ }}. Это позволяет вам вставлять значения переменных, переданных в контексте, в HTML-код.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13" name="Google Shape;3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4" name="Google Shape;31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0" y="1017725"/>
            <a:ext cx="91440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4"/>
            </a:pPr>
            <a:r>
              <a:rPr lang="en" sz="1600">
                <a:solidFill>
                  <a:schemeClr val="dk1"/>
                </a:solidFill>
              </a:rPr>
              <a:t>Как написать условие в шаблоне? Для чего это нужно?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Условия в шаблоне пишутся с использованием тегов {% if %}, {% elif %}, {% else %}, и {% endif %}. Это позволяет вам управлять отображением контента в зависимости от значений переменных.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4"/>
            </a:pPr>
            <a:r>
              <a:rPr lang="en" sz="1600">
                <a:solidFill>
                  <a:schemeClr val="dk1"/>
                </a:solidFill>
              </a:rPr>
              <a:t>Как написать цикл в шаблоне? Для чего это нужно?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Циклы в шаблоне пишутся с использованием тегов {% for %} и {% endfor %}. Это позволяет вам проходить по элементам списка или другой итерируемой структуры и отображать их в шаблоне.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21" name="Google Shape;321;p45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22" name="Google Shape;32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3" name="Google Shape;32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34" name="Google Shape;334;p47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35" name="Google Shape;3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41" name="Google Shape;34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43" name="Google Shape;34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4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45" name="Google Shape;34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8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1" name="Google Shape;35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2" name="Google Shape;35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54" name="Google Shape;354;p49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функция include?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en" sz="1600">
                <a:solidFill>
                  <a:schemeClr val="dk1"/>
                </a:solidFill>
              </a:rPr>
              <a:t> позволяет включать маршруты из других файлов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1600">
                <a:solidFill>
                  <a:schemeClr val="dk1"/>
                </a:solidFill>
              </a:rPr>
              <a:t> в основной файл маршрутов проекта. Это помогает организовать маршруты и сделать их более модульными.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использования include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7545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django.contrib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admin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django.urls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path, include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'admin/'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admin.site.urls),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'news/'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include(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'news.urls'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этом примере маршруты из файла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1600">
                <a:solidFill>
                  <a:schemeClr val="dk1"/>
                </a:solidFill>
              </a:rPr>
              <a:t> приложения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</a:t>
            </a:r>
            <a:r>
              <a:rPr lang="en" sz="1600">
                <a:solidFill>
                  <a:schemeClr val="dk1"/>
                </a:solidFill>
              </a:rPr>
              <a:t> включаются в основной файл маршрутов проекта с префиксом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news/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04" name="Google Shape;10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Динамические URL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Динамические URL и пользовательские конвертеры</a:t>
            </a:r>
            <a:endParaRPr/>
          </a:p>
        </p:txBody>
      </p:sp>
      <p:pic>
        <p:nvPicPr>
          <p:cNvPr descr="preencoded.png"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Динамические URL позволяют создавать гибкие маршруты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Пользовательские конвертеры позволяют обрабатывать специфические типы данных в URL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динамических URL</a:t>
            </a:r>
            <a:endParaRPr/>
          </a:p>
        </p:txBody>
      </p:sp>
      <p:pic>
        <p:nvPicPr>
          <p:cNvPr descr="preencoded.png"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django.urls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path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views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views.get_all_news),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'&lt;int:news_id&gt;/'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views.get_news_by_id),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29" name="Google Shape;12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1" name="Google Shape;13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Введение в шаблоны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