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</p:sldIdLst>
  <p:sldSz cx="18288000" cy="10287000"/>
  <p:notesSz cx="6858000" cy="9144000"/>
  <p:embeddedFontLst>
    <p:embeddedFont>
      <p:font typeface="Georgia" panose="02040502050405020303" pitchFamily="18" charset="0"/>
      <p:regular r:id="rId8"/>
      <p:bold r:id="rId9"/>
      <p:italic r:id="rId10"/>
      <p:boldItalic r:id="rId11"/>
    </p:embeddedFont>
    <p:embeddedFont>
      <p:font typeface="Georgia Pro Bold" panose="020B0604020202020204" charset="0"/>
      <p:regular r:id="rId12"/>
    </p:embeddedFont>
    <p:embeddedFont>
      <p:font typeface="Georgia Pro Condensed Bold Italic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8F8A4-A27D-4A96-B96F-B74C6BC6C806}" v="22" dt="2024-10-10T16:12:16.213"/>
    <p1510:client id="{E38754E8-9836-4FA4-AA2C-9743B4E2062C}" v="1" dt="2024-10-10T15:59:09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287017" y="5488075"/>
            <a:ext cx="10000983" cy="2272053"/>
            <a:chOff x="0" y="0"/>
            <a:chExt cx="2634004" cy="5984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34004" cy="598401"/>
            </a:xfrm>
            <a:custGeom>
              <a:avLst/>
              <a:gdLst/>
              <a:ahLst/>
              <a:cxnLst/>
              <a:rect l="l" t="t" r="r" b="b"/>
              <a:pathLst>
                <a:path w="2634004" h="598401">
                  <a:moveTo>
                    <a:pt x="0" y="0"/>
                  </a:moveTo>
                  <a:lnTo>
                    <a:pt x="2634004" y="0"/>
                  </a:lnTo>
                  <a:lnTo>
                    <a:pt x="2634004" y="598401"/>
                  </a:lnTo>
                  <a:lnTo>
                    <a:pt x="0" y="598401"/>
                  </a:lnTo>
                  <a:close/>
                </a:path>
              </a:pathLst>
            </a:custGeom>
            <a:solidFill>
              <a:srgbClr val="C8AA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34004" cy="636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584104" y="5727482"/>
            <a:ext cx="740680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11A38"/>
                </a:solidFill>
                <a:latin typeface="Georgia Pro Bold"/>
              </a:rPr>
              <a:t>COLLÈGE DE PARIS​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6744644"/>
            <a:ext cx="8627878" cy="646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  <a:spcBef>
                <a:spcPct val="0"/>
              </a:spcBef>
            </a:pPr>
            <a:r>
              <a:rPr lang="en-US" sz="3787">
                <a:solidFill>
                  <a:srgbClr val="FFFFFF"/>
                </a:solidFill>
                <a:latin typeface="Georgia Pro Condensed Bold Italics"/>
              </a:rPr>
              <a:t>Rendre l’excellence accessible à tous !</a:t>
            </a:r>
          </a:p>
        </p:txBody>
      </p:sp>
      <p:pic>
        <p:nvPicPr>
          <p:cNvPr id="12" name="Image 11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17D10D3D-0872-04F2-C7F6-BA818854D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7"/>
          <a:stretch/>
        </p:blipFill>
        <p:spPr>
          <a:xfrm>
            <a:off x="7391400" y="2019179"/>
            <a:ext cx="10287000" cy="69377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27AE0DC-14CC-1A81-CA53-26B02BC97F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22445"/>
            <a:ext cx="3378864" cy="37083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595FCF5-4121-9CFB-2380-F67C1F7CECFC}"/>
              </a:ext>
            </a:extLst>
          </p:cNvPr>
          <p:cNvSpPr txBox="1"/>
          <p:nvPr/>
        </p:nvSpPr>
        <p:spPr>
          <a:xfrm>
            <a:off x="2739803" y="548807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  <a:latin typeface="Georgia" panose="02040502050405020303" pitchFamily="18" charset="0"/>
              </a:rPr>
              <a:t>Python</a:t>
            </a:r>
            <a:r>
              <a:rPr lang="fr-FR" sz="36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1ACA8C-0AEF-788B-7494-D4BF0FFB1E6D}"/>
              </a:ext>
            </a:extLst>
          </p:cNvPr>
          <p:cNvSpPr txBox="1"/>
          <p:nvPr/>
        </p:nvSpPr>
        <p:spPr>
          <a:xfrm>
            <a:off x="1905000" y="8431181"/>
            <a:ext cx="337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  <a:latin typeface="Georgia" panose="02040502050405020303" pitchFamily="18" charset="0"/>
              </a:rPr>
              <a:t>Jacem mestiri</a:t>
            </a:r>
            <a:r>
              <a:rPr lang="fr-FR" sz="36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3754DD-72BB-1BDB-789A-048C28A8FAD6}"/>
              </a:ext>
            </a:extLst>
          </p:cNvPr>
          <p:cNvSpPr txBox="1"/>
          <p:nvPr/>
        </p:nvSpPr>
        <p:spPr>
          <a:xfrm>
            <a:off x="12344400" y="8371455"/>
            <a:ext cx="337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  <a:latin typeface="Georgia" panose="02040502050405020303" pitchFamily="18" charset="0"/>
              </a:rPr>
              <a:t>2024-2025</a:t>
            </a:r>
            <a:endParaRPr lang="fr-FR" sz="36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99705"/>
            <a:ext cx="9391238" cy="1501645"/>
            <a:chOff x="0" y="0"/>
            <a:chExt cx="2473413" cy="3954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68403" y="368358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0" y="888577"/>
            <a:ext cx="9697374" cy="70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Mini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Projet</a:t>
            </a:r>
            <a:endParaRPr lang="en-US" sz="4800" dirty="0">
              <a:solidFill>
                <a:srgbClr val="FFFFFF"/>
              </a:solidFill>
              <a:latin typeface="Georgia Pr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8403" y="2743860"/>
            <a:ext cx="16012465" cy="6077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30"/>
              </a:lnSpc>
            </a:pPr>
            <a:r>
              <a:rPr lang="fr-FR" sz="5400" b="1" dirty="0">
                <a:latin typeface="Georgia" panose="02040502050405020303" pitchFamily="18" charset="0"/>
              </a:rPr>
              <a:t>Objectif</a:t>
            </a:r>
            <a:r>
              <a:rPr lang="fr-FR" sz="5400" dirty="0">
                <a:latin typeface="Georgia" panose="02040502050405020303" pitchFamily="18" charset="0"/>
              </a:rPr>
              <a:t> : Réaliser un </a:t>
            </a:r>
            <a:r>
              <a:rPr lang="fr-FR" sz="5400" b="1" dirty="0">
                <a:latin typeface="Georgia" panose="02040502050405020303" pitchFamily="18" charset="0"/>
              </a:rPr>
              <a:t>petit projet</a:t>
            </a:r>
            <a:r>
              <a:rPr lang="fr-FR" sz="5400" dirty="0">
                <a:latin typeface="Georgia" panose="02040502050405020303" pitchFamily="18" charset="0"/>
              </a:rPr>
              <a:t> pour renforcer vos connaissances sur les </a:t>
            </a:r>
            <a:r>
              <a:rPr lang="fr-FR" sz="5400" b="1" dirty="0">
                <a:latin typeface="Georgia" panose="02040502050405020303" pitchFamily="18" charset="0"/>
              </a:rPr>
              <a:t>types</a:t>
            </a:r>
            <a:r>
              <a:rPr lang="fr-FR" sz="5400" dirty="0">
                <a:latin typeface="Georgia" panose="02040502050405020303" pitchFamily="18" charset="0"/>
              </a:rPr>
              <a:t>, l’</a:t>
            </a:r>
            <a:r>
              <a:rPr lang="fr-FR" sz="5400" b="1" dirty="0">
                <a:latin typeface="Georgia" panose="02040502050405020303" pitchFamily="18" charset="0"/>
              </a:rPr>
              <a:t>algorithmique</a:t>
            </a:r>
            <a:r>
              <a:rPr lang="fr-FR" sz="5400" dirty="0">
                <a:latin typeface="Georgia" panose="02040502050405020303" pitchFamily="18" charset="0"/>
              </a:rPr>
              <a:t>, la </a:t>
            </a:r>
            <a:r>
              <a:rPr lang="fr-FR" sz="5400" b="1" dirty="0">
                <a:latin typeface="Georgia" panose="02040502050405020303" pitchFamily="18" charset="0"/>
              </a:rPr>
              <a:t>gestion de la mémoire</a:t>
            </a:r>
            <a:r>
              <a:rPr lang="fr-FR" sz="5400" dirty="0">
                <a:latin typeface="Georgia" panose="02040502050405020303" pitchFamily="18" charset="0"/>
              </a:rPr>
              <a:t>, et les </a:t>
            </a:r>
            <a:r>
              <a:rPr lang="fr-FR" sz="5400" b="1" dirty="0">
                <a:latin typeface="Georgia" panose="02040502050405020303" pitchFamily="18" charset="0"/>
              </a:rPr>
              <a:t>fonctions</a:t>
            </a:r>
            <a:r>
              <a:rPr lang="fr-FR" sz="5400" dirty="0">
                <a:latin typeface="Georgia" panose="02040502050405020303" pitchFamily="18" charset="0"/>
              </a:rPr>
              <a:t>. Ce projet mettra également l'accent sur les techniques de </a:t>
            </a:r>
            <a:r>
              <a:rPr lang="fr-FR" sz="5400" b="1" dirty="0" err="1">
                <a:latin typeface="Georgia" panose="02040502050405020303" pitchFamily="18" charset="0"/>
              </a:rPr>
              <a:t>debugging</a:t>
            </a:r>
            <a:r>
              <a:rPr lang="fr-FR" sz="5400" b="1" dirty="0">
                <a:latin typeface="Georgia" panose="02040502050405020303" pitchFamily="18" charset="0"/>
              </a:rPr>
              <a:t> manuel</a:t>
            </a:r>
            <a:r>
              <a:rPr lang="fr-FR" sz="5400" dirty="0">
                <a:latin typeface="Georgia" panose="02040502050405020303" pitchFamily="18" charset="0"/>
              </a:rPr>
              <a:t> pour identifier et corriger les erreurs</a:t>
            </a:r>
            <a:r>
              <a:rPr lang="fr-FR" sz="5400" dirty="0"/>
              <a:t>.</a:t>
            </a:r>
            <a:endParaRPr lang="en-US" sz="4987" dirty="0">
              <a:solidFill>
                <a:srgbClr val="051D40"/>
              </a:solidFill>
              <a:latin typeface="Georgia Pro Bold"/>
            </a:endParaRPr>
          </a:p>
        </p:txBody>
      </p:sp>
      <p:pic>
        <p:nvPicPr>
          <p:cNvPr id="10" name="Image 9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F1F54883-995D-4FE1-DBCE-8FC041E66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38401" y="3655314"/>
            <a:ext cx="6578070" cy="5165594"/>
            <a:chOff x="0" y="0"/>
            <a:chExt cx="1205948" cy="1165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5948" cy="1165480"/>
            </a:xfrm>
            <a:custGeom>
              <a:avLst/>
              <a:gdLst/>
              <a:ahLst/>
              <a:cxnLst/>
              <a:rect l="l" t="t" r="r" b="b"/>
              <a:pathLst>
                <a:path w="1205948" h="1165480">
                  <a:moveTo>
                    <a:pt x="0" y="0"/>
                  </a:moveTo>
                  <a:lnTo>
                    <a:pt x="1205948" y="0"/>
                  </a:lnTo>
                  <a:lnTo>
                    <a:pt x="1205948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05948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80823" y="4024137"/>
            <a:ext cx="1358147" cy="1358147"/>
            <a:chOff x="0" y="0"/>
            <a:chExt cx="1810863" cy="181086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810863" cy="1810863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460803" y="284796"/>
              <a:ext cx="884688" cy="1241271"/>
            </a:xfrm>
            <a:custGeom>
              <a:avLst/>
              <a:gdLst/>
              <a:ahLst/>
              <a:cxnLst/>
              <a:rect l="l" t="t" r="r" b="b"/>
              <a:pathLst>
                <a:path w="884688" h="1241271">
                  <a:moveTo>
                    <a:pt x="0" y="0"/>
                  </a:moveTo>
                  <a:lnTo>
                    <a:pt x="884687" y="0"/>
                  </a:lnTo>
                  <a:lnTo>
                    <a:pt x="884687" y="1241271"/>
                  </a:lnTo>
                  <a:lnTo>
                    <a:pt x="0" y="1241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92221" y="3655314"/>
            <a:ext cx="5876379" cy="5165594"/>
            <a:chOff x="0" y="0"/>
            <a:chExt cx="1173071" cy="11654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73071" cy="1165480"/>
            </a:xfrm>
            <a:custGeom>
              <a:avLst/>
              <a:gdLst/>
              <a:ahLst/>
              <a:cxnLst/>
              <a:rect l="l" t="t" r="r" b="b"/>
              <a:pathLst>
                <a:path w="1173071" h="1165480">
                  <a:moveTo>
                    <a:pt x="0" y="0"/>
                  </a:moveTo>
                  <a:lnTo>
                    <a:pt x="1173071" y="0"/>
                  </a:lnTo>
                  <a:lnTo>
                    <a:pt x="1173071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173071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353800" y="4062461"/>
            <a:ext cx="1281501" cy="1281501"/>
            <a:chOff x="0" y="0"/>
            <a:chExt cx="1708669" cy="1708669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708669" cy="1708669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280355" y="371148"/>
              <a:ext cx="1147959" cy="966373"/>
            </a:xfrm>
            <a:custGeom>
              <a:avLst/>
              <a:gdLst/>
              <a:ahLst/>
              <a:cxnLst/>
              <a:rect l="l" t="t" r="r" b="b"/>
              <a:pathLst>
                <a:path w="1147959" h="966373">
                  <a:moveTo>
                    <a:pt x="0" y="0"/>
                  </a:moveTo>
                  <a:lnTo>
                    <a:pt x="1147959" y="0"/>
                  </a:lnTo>
                  <a:lnTo>
                    <a:pt x="1147959" y="966373"/>
                  </a:lnTo>
                  <a:lnTo>
                    <a:pt x="0" y="966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96" y="569500"/>
            <a:ext cx="9391238" cy="1501645"/>
            <a:chOff x="0" y="0"/>
            <a:chExt cx="2473413" cy="39549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728640" y="528943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5" name="Image 3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B0C6FF4-5D4D-E900-7621-B3C4953ABF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6" name="TextBox 25">
            <a:extLst>
              <a:ext uri="{FF2B5EF4-FFF2-40B4-BE49-F238E27FC236}">
                <a16:creationId xmlns:a16="http://schemas.microsoft.com/office/drawing/2014/main" id="{7B930EB1-CB5B-BB92-8FFB-5519E661E207}"/>
              </a:ext>
            </a:extLst>
          </p:cNvPr>
          <p:cNvSpPr txBox="1"/>
          <p:nvPr/>
        </p:nvSpPr>
        <p:spPr>
          <a:xfrm>
            <a:off x="3295351" y="5628597"/>
            <a:ext cx="445400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Petit Projet : Générateur de Mot de Passe Simplifié</a:t>
            </a:r>
          </a:p>
          <a:p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Créer un programme qui génère un mot de passe aléatoire en utilisant uniquement des 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types de base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et des 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fonctions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D99AEBBE-44F0-A7B7-B51B-EB05DC1BD8E0}"/>
              </a:ext>
            </a:extLst>
          </p:cNvPr>
          <p:cNvSpPr txBox="1"/>
          <p:nvPr/>
        </p:nvSpPr>
        <p:spPr>
          <a:xfrm>
            <a:off x="9681474" y="5343962"/>
            <a:ext cx="5667373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Planification du Projet (Approche Algorithmique)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Demander à l’utilisateur :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La longueur souhaitée du mot de passe.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S’il souhaite inclure des 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caractères spéciaux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Générer un mot de passe en :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Construisant une liste de caractères autorisés (lettres, chiffres, éventuellement caractères spéciaux).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Choisissant des caractères aléatoires dans cette liste pour atteindre la longueur demandée.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Afficher le mot de passe généré.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62D58191-2519-2143-5D41-A04E842AEC1A}"/>
              </a:ext>
            </a:extLst>
          </p:cNvPr>
          <p:cNvSpPr txBox="1"/>
          <p:nvPr/>
        </p:nvSpPr>
        <p:spPr>
          <a:xfrm>
            <a:off x="1662957" y="897799"/>
            <a:ext cx="9697374" cy="70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Generateur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de mot de passe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4dc44b-7632-475d-b6fd-7d0d1dc283d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D253D8662DF4E815276A797C79E74" ma:contentTypeVersion="14" ma:contentTypeDescription="Crée un document." ma:contentTypeScope="" ma:versionID="7a9a0e76c8a5dfbafd996816ff3b719b">
  <xsd:schema xmlns:xsd="http://www.w3.org/2001/XMLSchema" xmlns:xs="http://www.w3.org/2001/XMLSchema" xmlns:p="http://schemas.microsoft.com/office/2006/metadata/properties" xmlns:ns2="8e4dc44b-7632-475d-b6fd-7d0d1dc283dd" xmlns:ns3="64af7f6a-5d9f-45f2-a993-868267b7b43b" targetNamespace="http://schemas.microsoft.com/office/2006/metadata/properties" ma:root="true" ma:fieldsID="8ce70bdf1c614b64f59fe36df6e460f2" ns2:_="" ns3:_="">
    <xsd:import namespace="8e4dc44b-7632-475d-b6fd-7d0d1dc283dd"/>
    <xsd:import namespace="64af7f6a-5d9f-45f2-a993-868267b7b43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c44b-7632-475d-b6fd-7d0d1dc283d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0a3ddb3f-d514-478d-9ead-7f9724e8f4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f7f6a-5d9f-45f2-a993-868267b7b43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A49368-6386-455C-ACF5-FFA874F3AD28}">
  <ds:schemaRefs>
    <ds:schemaRef ds:uri="http://schemas.microsoft.com/office/2006/metadata/properties"/>
    <ds:schemaRef ds:uri="http://schemas.microsoft.com/office/infopath/2007/PartnerControls"/>
    <ds:schemaRef ds:uri="8e4dc44b-7632-475d-b6fd-7d0d1dc283dd"/>
  </ds:schemaRefs>
</ds:datastoreItem>
</file>

<file path=customXml/itemProps2.xml><?xml version="1.0" encoding="utf-8"?>
<ds:datastoreItem xmlns:ds="http://schemas.openxmlformats.org/officeDocument/2006/customXml" ds:itemID="{13DE0AC2-E2FE-4A63-8E96-BF8444C790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BABA99-66A6-4DE4-AE7F-9DD4B6BA4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4dc44b-7632-475d-b6fd-7d0d1dc283dd"/>
    <ds:schemaRef ds:uri="64af7f6a-5d9f-45f2-a993-868267b7b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163</Words>
  <Application>Microsoft Office PowerPoint</Application>
  <PresentationFormat>Personnalisé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Georgia Pro Bold</vt:lpstr>
      <vt:lpstr>Arial</vt:lpstr>
      <vt:lpstr>Georgia</vt:lpstr>
      <vt:lpstr>Calibri</vt:lpstr>
      <vt:lpstr>Georgia Pro Condensed Bold Italics</vt:lpstr>
      <vt:lpstr>Office Theme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</dc:title>
  <dc:creator>Jacem Mestiri</dc:creator>
  <cp:lastModifiedBy>Jacem Mestiri</cp:lastModifiedBy>
  <cp:revision>2</cp:revision>
  <dcterms:created xsi:type="dcterms:W3CDTF">2006-08-16T00:00:00Z</dcterms:created>
  <dcterms:modified xsi:type="dcterms:W3CDTF">2024-12-05T14:52:48Z</dcterms:modified>
  <dc:identifier>DAGE1l-1Ly8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0x010100A59D253D8662DF4E815276A797C79E74</vt:lpwstr>
  </property>
  <property fmtid="{D5CDD505-2E9C-101B-9397-08002B2CF9AE}" pid="3" name="MediaServiceImageTags">
    <vt:lpwstr/>
  </property>
</Properties>
</file>