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F3F3C8D-A549-4DF8-948F-9A8AB8762376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BDAA3F0-5B98-4986-AE84-D0A4BFB33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80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3C8D-A549-4DF8-948F-9A8AB8762376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A3F0-5B98-4986-AE84-D0A4BFB33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64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3C8D-A549-4DF8-948F-9A8AB8762376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A3F0-5B98-4986-AE84-D0A4BFB33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276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3C8D-A549-4DF8-948F-9A8AB8762376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A3F0-5B98-4986-AE84-D0A4BFB33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989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3C8D-A549-4DF8-948F-9A8AB8762376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A3F0-5B98-4986-AE84-D0A4BFB33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726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3C8D-A549-4DF8-948F-9A8AB8762376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A3F0-5B98-4986-AE84-D0A4BFB33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370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3C8D-A549-4DF8-948F-9A8AB8762376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A3F0-5B98-4986-AE84-D0A4BFB33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304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3C8D-A549-4DF8-948F-9A8AB8762376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A3F0-5B98-4986-AE84-D0A4BFB33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869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3C8D-A549-4DF8-948F-9A8AB8762376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A3F0-5B98-4986-AE84-D0A4BFB33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32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3C8D-A549-4DF8-948F-9A8AB8762376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A3F0-5B98-4986-AE84-D0A4BFB33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54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3C8D-A549-4DF8-948F-9A8AB8762376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A3F0-5B98-4986-AE84-D0A4BFB33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68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3C8D-A549-4DF8-948F-9A8AB8762376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A3F0-5B98-4986-AE84-D0A4BFB33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40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3C8D-A549-4DF8-948F-9A8AB8762376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A3F0-5B98-4986-AE84-D0A4BFB33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77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3C8D-A549-4DF8-948F-9A8AB8762376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A3F0-5B98-4986-AE84-D0A4BFB33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4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3C8D-A549-4DF8-948F-9A8AB8762376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A3F0-5B98-4986-AE84-D0A4BFB33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69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3C8D-A549-4DF8-948F-9A8AB8762376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A3F0-5B98-4986-AE84-D0A4BFB33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30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3C8D-A549-4DF8-948F-9A8AB8762376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A3F0-5B98-4986-AE84-D0A4BFB33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974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3F3C8D-A549-4DF8-948F-9A8AB8762376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DAA3F0-5B98-4986-AE84-D0A4BFB33C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500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Projeto de Programação</a:t>
            </a:r>
            <a:br>
              <a:rPr lang="pt-BR" dirty="0" smtClean="0"/>
            </a:br>
            <a:r>
              <a:rPr lang="pt-BR" dirty="0" smtClean="0"/>
              <a:t>Concorrente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Tema : Quantidade de livros de cada tipo de gênero</a:t>
            </a:r>
          </a:p>
          <a:p>
            <a:r>
              <a:rPr lang="pt-BR" dirty="0" smtClean="0"/>
              <a:t>Membro: Alexandre Marques Cabral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415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/>
          <p:cNvSpPr txBox="1"/>
          <p:nvPr/>
        </p:nvSpPr>
        <p:spPr>
          <a:xfrm>
            <a:off x="3056709" y="2011680"/>
            <a:ext cx="6322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Será feito a implementação de um algoritmo com </a:t>
            </a:r>
            <a:r>
              <a:rPr lang="pt-BR" dirty="0" err="1" smtClean="0"/>
              <a:t>OpenMP</a:t>
            </a:r>
            <a:r>
              <a:rPr lang="pt-BR" dirty="0" smtClean="0"/>
              <a:t> para informar a quantidade de livros de determinado gênero dado um estoque de livros com gêneros aleatórios 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713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26</TotalTime>
  <Words>44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Projeto de Programação Concorrente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Programação Concorrente</dc:title>
  <dc:creator>Alexandre</dc:creator>
  <cp:lastModifiedBy>Alexandre</cp:lastModifiedBy>
  <cp:revision>4</cp:revision>
  <dcterms:created xsi:type="dcterms:W3CDTF">2023-05-18T00:29:35Z</dcterms:created>
  <dcterms:modified xsi:type="dcterms:W3CDTF">2023-05-18T00:56:29Z</dcterms:modified>
</cp:coreProperties>
</file>