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elestia-R1---OverlayTitle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pt-BR" sz="4800" spc="-1" strike="noStrike" cap="all">
                <a:solidFill>
                  <a:srgbClr val="ffffff"/>
                </a:solidFill>
                <a:latin typeface="Calibri Light"/>
              </a:rPr>
              <a:t>Clique para editar o título mestre</a:t>
            </a:r>
            <a:endParaRPr b="0" lang="pt-BR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F813CF-4FE2-4280-B8A8-A962781D8AD9}" type="datetime">
              <a:rPr b="0" lang="pt-BR" sz="1000" spc="-1" strike="noStrike">
                <a:solidFill>
                  <a:srgbClr val="ffffff"/>
                </a:solidFill>
                <a:latin typeface="Calibri"/>
              </a:rPr>
              <a:t>18/05/23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40AC2E5-D35F-4DCA-899B-E1200EFE80F7}" type="slidenum">
              <a:rPr b="0" lang="pt-BR" sz="100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 b="0" lang="pt-BR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 b="0" lang="pt-BR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 b="0" lang="pt-BR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9B06943-35E0-490B-93EB-92EB2CF31EBA}" type="datetime">
              <a:rPr b="0" lang="pt-BR" sz="1000" spc="-1" strike="noStrike">
                <a:solidFill>
                  <a:srgbClr val="ffffff"/>
                </a:solidFill>
                <a:latin typeface="Calibri"/>
              </a:rPr>
              <a:t>18/05/23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811E311-C261-4B8B-B93B-C0C7F815509F}" type="slidenum">
              <a:rPr b="0" lang="pt-BR" sz="100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 b="0" lang="pt-BR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 b="0" lang="pt-BR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 b="0" lang="pt-BR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estos/CC0021-Exercicios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pt-BR" sz="4800" spc="-1" strike="noStrike" cap="all">
                <a:solidFill>
                  <a:srgbClr val="ffffff"/>
                </a:solidFill>
                <a:latin typeface="Calibri Light"/>
              </a:rPr>
              <a:t>Projeto de Programação</a:t>
            </a:r>
            <a:br/>
            <a:r>
              <a:rPr b="0" lang="pt-BR" sz="4800" spc="-1" strike="noStrike" cap="all">
                <a:solidFill>
                  <a:srgbClr val="ffffff"/>
                </a:solidFill>
                <a:latin typeface="Calibri Light"/>
              </a:rPr>
              <a:t>Concorrente</a:t>
            </a:r>
            <a:endParaRPr b="0" lang="pt-BR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962520" y="4385880"/>
            <a:ext cx="7197480" cy="1405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ffffff"/>
                </a:solidFill>
                <a:latin typeface="Calibri"/>
              </a:rPr>
              <a:t>Tema : Quantidade de livros de cada tipo de gênero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ffffff"/>
                </a:solidFill>
                <a:latin typeface="Calibri"/>
              </a:rPr>
              <a:t>Membro: Alexandre Marques Cabral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137160"/>
            <a:ext cx="10972440" cy="14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800" spc="-1" strike="noStrike">
                <a:solidFill>
                  <a:srgbClr val="ffffff"/>
                </a:solidFill>
                <a:latin typeface="Calibri"/>
              </a:rPr>
              <a:t>               </a:t>
            </a:r>
            <a:r>
              <a:rPr b="0" lang="pt-BR" sz="4800" spc="-1" strike="noStrike">
                <a:solidFill>
                  <a:srgbClr val="ffffff"/>
                </a:solidFill>
                <a:latin typeface="Calibri"/>
              </a:rPr>
              <a:t>Especificações                                 </a:t>
            </a:r>
            <a:endParaRPr b="0" lang="pt-BR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40000" y="178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</a:rPr>
              <a:t>Repositório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: 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hlinkClick r:id="rId1"/>
              </a:rPr>
              <a:t>https://github.com/Mestos/CC0021-Exercicios</a:t>
            </a:r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</a:rPr>
              <a:t>Máquina: 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Intel Core i3/ 8G RAM ou no laboratório</a:t>
            </a:r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</a:rPr>
              <a:t>Implementação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: Linguagem C utilizando OpenMP com 3 threads e MPICH com 3 processos, ambos com entrada de 100.000.000</a:t>
            </a:r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</a:rPr>
              <a:t>Resumo: 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O código irá receber um vetor representando um estoque de livros com gêneros variados e separá-los por gênero, mostrando quantos livros há de cada gênero.</a:t>
            </a:r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</TotalTime>
  <Application>LibreOffice/7.0.4.2$Linux_X86_64 LibreOffice_project/00$Build-2</Application>
  <AppVersion>15.0000</AppVersion>
  <Words>44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2023-05-18T00:29:35Z</dcterms:created>
  <dc:creator>Alexandre</dc:creator>
  <dc:description/>
  <dc:language>pt-BR</dc:language>
  <cp:lastModifiedBy/>
  <dcterms:modified xsi:type="dcterms:W3CDTF">2023-05-18T08:56:42Z</dcterms:modified>
  <cp:revision>5</cp:revision>
  <dc:subject/>
  <dc:title>Projeto de Programação Concorrente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