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8E698-2928-41F4-89D6-C85D2149A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6F9DB2-F076-4C37-8B68-415F63D12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ECB39-D2A8-46F6-B5E6-378C739D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5C59B7-C480-4594-A24A-5D864BA0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6EDB1A-C365-4989-9FBF-F9E70F1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0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D8EB2-E7A9-4972-8425-428E24B6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FCE4BD-71F8-4078-BCD7-3875BEA3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0AFEA1-FFD1-44C3-B650-F3D3C8E0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981AE3-2251-4A13-AE95-85CCB2F2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018FD-3D13-4B7F-995C-34CC06F7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3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C40BD9-E434-48E0-94EF-4096D844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A297D5-B7F1-478F-862A-45E87C5F4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63EBE0-5FBD-4A69-A876-B2463984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DDABB-DDF4-4220-8D5C-795B3C35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98E0C-73FD-4BBD-ACC1-9E4123F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96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2A00C-5B40-4667-ADE6-73FE9B49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0018B-7925-4E35-8784-3633C358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AD335-4891-41D0-991C-81A2C74A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F2E4E-39FE-45CF-B104-B29BABBD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9BD732-7486-4D16-B7A9-F70A5C74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0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983D-166F-4816-AB31-27D06652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ED9D5C-5E60-45F4-B593-D82B27535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7E2D5-46E8-4D98-8742-11B85463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B4254-4745-451E-BEEC-B382CD94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481A1B-4120-459D-ADF6-40CC0C22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8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36A7-3EF5-4E69-B965-47BC9512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7F587-CD2F-408C-9885-B37512A12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531954-2563-4F62-B0D2-CABEFC97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474A1D-FC14-4EAF-B01F-AE31D9F4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F1ECF-DAFB-4ED4-9B68-BCBA8A9A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64B0D-C14A-4881-9FB7-2EB74AFF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5FE40-6B18-465C-9847-090E11C1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DCF3C-0681-4B1B-A884-D6EDEAD1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AC3AC-F27C-418D-899A-EF71F1B70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C65C6-0A32-4A00-A1E4-E789C4E06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6A01E9-E2E1-4695-AA9D-D3C118027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7B2B57-774A-4918-8601-8B9C49C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D8CFD5-9C2A-441A-8FA5-563A3B9D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70AAE8-8584-4547-AB01-33FCD299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CBD73-97BB-456C-AFEE-A6B9D515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BA7D6-1DF4-479E-B792-142A82C8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988302-CB91-4962-A017-1590D86E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0C6EC7-32E8-42B7-B71E-F4BD62CD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2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A27A6B-0496-441D-8678-B46AED2E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073C32-1109-41FE-A398-0688922A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DCB706-C997-4CA4-BC12-0AB02BAD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DA747-E9C3-49F6-B6AC-C583F8F5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C714D-6CA5-44AB-B4CA-5C26214D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EDBB1B-4045-4069-B310-5107CB846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D2E99-10CC-4405-BD1F-5A3656F3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5B0D1-348F-490B-89D1-A881E878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8CDD6-B770-4975-B1DA-DB072E45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0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52383-401B-4D78-9204-4F281B39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42E068-19EE-484F-B38F-AF19E0F00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D8D57-F8C5-4494-8E5B-74F31EF08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03708-C3B3-4EE2-894E-01EED54C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F92360-E1A3-4C0A-AD0D-4F29816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CFF21F-C826-43CE-9C87-30FB29A2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59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9B9088-F205-4BD2-B56E-606C218A1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349004-F71A-4996-ABC4-3CFD57B6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8B4DF-A7FC-46C8-999E-34DAD3CEA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BE8B3-C5D6-4345-9354-FD13E5679C73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592A6-22E4-49F8-89BC-F312E0013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DC951-DF6E-4FF7-A3D4-EB29A8B80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E03F-7F55-4AC6-9726-48F274E8D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9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 é o cenário para inteligência artificial em 2021? | CIO">
            <a:extLst>
              <a:ext uri="{FF2B5EF4-FFF2-40B4-BE49-F238E27FC236}">
                <a16:creationId xmlns:a16="http://schemas.microsoft.com/office/drawing/2014/main" id="{A5C921CC-16DF-48D1-9895-4EBE765B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9" b="45014"/>
          <a:stretch/>
        </p:blipFill>
        <p:spPr bwMode="auto">
          <a:xfrm>
            <a:off x="381000" y="2242686"/>
            <a:ext cx="11430000" cy="237262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556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</dc:creator>
  <cp:lastModifiedBy>Luiz Henrique</cp:lastModifiedBy>
  <cp:revision>3</cp:revision>
  <dcterms:created xsi:type="dcterms:W3CDTF">2021-07-26T12:37:12Z</dcterms:created>
  <dcterms:modified xsi:type="dcterms:W3CDTF">2021-07-26T12:40:13Z</dcterms:modified>
</cp:coreProperties>
</file>