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3c90e0a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3c90e0a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3c90e0a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3c90e0a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3c90e0a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3c90e0a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3c90e0a5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3c90e0a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3c90e0a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3c90e0a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3c90e0a5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3c90e0a5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3c90e0a5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3c90e0a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3c90e0a5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3c90e0a5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499700" y="1017725"/>
            <a:ext cx="23325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filtro (32)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camadas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funçoes 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dense (256)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25" y="1017725"/>
            <a:ext cx="6073249" cy="38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ativação</a:t>
            </a:r>
            <a:endParaRPr/>
          </a:p>
          <a:p>
            <a:pPr indent="-304800" lvl="0" marL="457200" rtl="0" algn="l">
              <a:spcBef>
                <a:spcPts val="29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AutoNum type="arabicPeriod"/>
            </a:pPr>
            <a:r>
              <a:rPr lang="pt-B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Função de ativação sigmóide: é uma função S-shaped que é comumente usada em neurônios de saída de redes neurais. Ele gera saídas entre 0 e 1 e é útil para modelar probabilidades.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AutoNum type="arabicPeriod"/>
            </a:pPr>
            <a:r>
              <a:rPr lang="pt-B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Função de ativação ReLU (Rectified Linear Unit): é uma função linear retificada que é comumente usada em neurônios ocultos. Ele gera saídas iguais ao input quando o input é positivo e saídas iguais a zero quando o input é negativo.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AutoNum type="arabicPeriod"/>
            </a:pPr>
            <a:r>
              <a:rPr lang="pt-B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Função de ativação tangente hiperbólica (tanh): é uma função similar à sigmóide, mas gera saídas entre -1 e 1.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AutoNum type="arabicPeriod"/>
            </a:pPr>
            <a:r>
              <a:rPr lang="pt-B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Função de ativação Leaky ReLU: é similar a ReLU, mas tem um pequeno valor de "vazamento" que permite que saídas negativas sejam geradas.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AutoNum type="arabicPeriod"/>
            </a:pPr>
            <a:r>
              <a:rPr lang="pt-BR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Função de ativação Softmax: é uma função geralmente usada na camada de saída quando se deseja prever uma classe de entre várias classes. Ele gera probabilidades para cada classe, que somam 1.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113100"/>
            <a:ext cx="84684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código está criando uma camada de convolução 2D (Conv2D) para uma rede neural. Essa camada é adicionada ao modelo "classifier" usando o método "add()".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"Conv2D (32, (3,3))" - Isso cria uma camada de convolução 2D com 32 filtros, cada um com uma dimensão de (3,3) pixels.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"input_shape = (128, 128, 3)" - Isso especifica a forma da entrada dessa camada. A forma da entrada é uma imagem de 128x128 pixels com 3 canais de cores (RGB).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"activation = 'relu'" - Isso especifica a função de ativação utilizada nesta camada. A função de ativação escolhida é a ReLU (Rectified Linear Unit).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Essa camada de convolução irá realizar operações de convolução nas entradas usando os filtros especificados. A saída dessa camada será uma imagem de dimensões menores, onde cada pixel representa a "ativação" de um determinado filtro em uma região da imagem de entrada. A função de ativação ReLU é usada para introduzir não linearidade na saída, permitindo que a rede aprenda representações mais complexas.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79057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61925" y="1828350"/>
            <a:ext cx="8520600" cy="27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código está adicionando uma camada de pooling 2D (MaxPooling2D) para a rede neural. Essa camada é adicionada ao modelo "classifier" usando o método "add()".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"MaxPooling2D(pool_size = (2, 2))" - Isso cria uma camada de pooling de tamanho (2, 2), o que significa que a camada irá dividir a imagem de entrada em pequenos blocos de 2x2 pixels e, em seguida, escolher o maior valor dentro de cada bloco. Isso tem como objetivo reduzir as dimensões da imagem, bem como aumentar a robustez da rede à pequenas variações nas entradas.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camada de pooling é geralmente utilizada logo após uma camada de convolução, para reduzir as dimensões das características extraídas, e também para evitar overfitting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52959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139775"/>
            <a:ext cx="85206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camada Flatten é utilizada para transformar os dados de entrada de uma forma multi-dimensional (como uma imagem) para uma forma unidimensional. Isso é necessário, pois as camadas subsequentes da rede neural (geralmente camadas completamente conectadas) esperam entradas unidimensionais.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camada de achatamento toma como entrada um tensor de forma (batch_size, dim1, dim2, dim3, ...) e transforma-o em um tensor unidimensional (batch_size, dim1dim2dim3* ...). Isso é feito "achatando" as dimensões, ou seja, concatenando as dimensões juntas. Isso permite que a rede neural trabalhe com as características extraídas pelas camadas anteriores.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1125"/>
            <a:ext cx="30099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747975"/>
            <a:ext cx="8520600" cy="28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"classifier.add(Dense(units = 256, activation = 'relu'))" - Isso cria uma camada densamente conectada com 256 unidades e uma função de ativação ReLU. Isso significa que a camada terá 256 neurônios, cada um com uma função de ativação ReLU. Essa camada é responsável por aprender representações mais complexas a partir das características extraídas pelas camadas anteriores.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"classifier.add(Dense(units = 1, activation = 'sigmoid'))" - Isso cria uma camada densamente conectada com 1 unidade e uma função de ativação sigmóide. Isso significa que a camada terá apenas 1 neurônio, com uma função de ativação sigmóide. Essa camada é geralmente utilizada como a camada de saída, para prever a probabilidade de uma determinada classe.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As camadas densamente conectadas são usadas para aprender representações mais complexas das características extraídas pelas camadas anteriores, permitindo que a rede neural tome decisões mais precisas. A função de ativação sigmóide é utilizada na última camada para gerar uma saída entre 0 e 1, que representa a probabilidade de pertencer a uma determinada classe.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00" y="1190225"/>
            <a:ext cx="54197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	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778125"/>
            <a:ext cx="85206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Este trecho de código está configurando um classificador, especificando o otimizador "Adam", a função de perda "binary_crossentropy" (para classificação binária) e as métricas de avaliação "accuracy" (precisão) e "mse" (erro quadrático médio). Isso significa que durante o treinamento do classificador, o algoritmo "Adam" será usado para otimizar os pesos do modelo, a função de perda "binary_crossentropy" será usada para avaliar o desempenho do modelo e as métricas "accuracy" e "mse" serão usadas para medir a precisão do modelo e o erro quadrático médio, respectivamente.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5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7600"/>
            <a:ext cx="9143999" cy="168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