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52C41C-C3AF-44CD-8DB2-D544EB531910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B405DD-A329-49CD-8FD7-2222C1E323C7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60jfB7TqLs" TargetMode="External"/><Relationship Id="rId2" Type="http://schemas.openxmlformats.org/officeDocument/2006/relationships/hyperlink" Target="https://www.robotistan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491492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 PROJE RAPORU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           Yazan ve Düzenleyen: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                    Mesut Öz.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                 Proje Konusu: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           Engelden kaçan robot.  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                Tarih:1.06.2023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                   Saat: 14:30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 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42976" y="6429396"/>
            <a:ext cx="6400800" cy="180964"/>
          </a:xfrm>
        </p:spPr>
        <p:txBody>
          <a:bodyPr>
            <a:normAutofit fontScale="25000" lnSpcReduction="20000"/>
          </a:bodyPr>
          <a:lstStyle/>
          <a:p>
            <a:endParaRPr lang="tr-TR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Devre şeması.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09" name="Resim 9" descr="devre şeması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57232"/>
            <a:ext cx="6019800" cy="6000768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410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tr-TR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Projede kullanılan ma</a:t>
            </a:r>
            <a:r>
              <a:rPr kumimoji="0" lang="tr-T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lzemelerin amacı: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uno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:beyin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Çokamaçlı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mobil robot platformu: parçaları bir arada tutmak için ve sabitlemek için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kulanılır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L298N voltaj regülatörlü çift motor sürücü kartı:</a:t>
            </a:r>
            <a:r>
              <a:rPr kumimoji="0" lang="tr-TR" sz="3000" b="0" i="0" u="none" strike="noStrike" cap="none" normalizeH="0" baseline="0" dirty="0" smtClean="0">
                <a:ln>
                  <a:noFill/>
                </a:ln>
                <a:solidFill>
                  <a:srgbClr val="E2EE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24V'a kadar olan motorları sürmek için hazırlanmış olan bu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dc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ve step motor sürücü kartı, iki kanallı olup, kanal başına 2A akım vermektedir.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Ultrasonik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Sensör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HC SR04:ses dalgalarının gidip gelme süresini ölçerek mesafeyi ölçme prensibi ile çalışır.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Projelerinizde 6’lı AA pil yuvası:kullanabileceğiniz 6 adet AA boy kalem pil alabilen pil yuvasıdır. Mobil araç ve diğer projelerinizde kullanabilir.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Kalem pil: güç vermeye yarar.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Jumper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kablo: veri ve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elektirik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akımını sağlar.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Kaynak: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https://www.robotistan.com/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Proje linkleri: 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https://www.youtube.com/watch?v=r60jfB7TqLs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Amacı: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Önüne çıkan gördüğü nesnelere çarpmadan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ilerlemrk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Tanmı</a:t>
            </a:r>
            <a:r>
              <a:rPr kumimoji="0" lang="tr-TR" sz="3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radyo dalgalarının yansıması yardımıyla  yolundaki nesneleri 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bulup nesnelere çarpamasan kaçması.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Engelden kaçan robot Radar Projesi Malzemeleri: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uno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Çokamaçlı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mobil robot platformu.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-L298N voltaj regülatörlü çift motor sürücü kartı.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Ultrasonik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Sensör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HC SR04.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-6’lı AA pil yuvası.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-Kalem pil.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Jumper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kablo.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Resim 1" descr="motor takımı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1862156"/>
          </a:xfrm>
          <a:prstGeom prst="rect">
            <a:avLst/>
          </a:prstGeom>
          <a:noFill/>
        </p:spPr>
      </p:pic>
      <p:pic>
        <p:nvPicPr>
          <p:cNvPr id="23553" name="Resim 2" descr="kab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144000" cy="1743075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1.Adım: kabloları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klevense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motora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takıyoz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4391024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2.Adım:kabloların bir ucu motor sürücüsüne diğer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uc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ise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pilyatağına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bağlanacak hat dağıtılır, kırmızı 12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v’ye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bağla.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Siyah (-) ye bağlanır.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3.Adım:pın1,2,3gıri,mavi,yeşil kablolar takılır diğer motor içinde aynı bağlantılar yapılır.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Motora giden tüm kablolar bağlanmış olur. Sonra üst platform yerleştirilir.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29" name="Resim 3" descr="pı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85992"/>
            <a:ext cx="8858312" cy="4257675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471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4.Adım:pil yatağı ve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yapıştırılır daha sonra motorla 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Pil yatağı kabloları bağlanılır kablolar daha sonra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klevense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bağlanılır (+)kablolar +ya –eksiye bağlanır.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5" name="Resim 4" descr="kleven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58"/>
            <a:ext cx="9144000" cy="4071942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467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5.Adım: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Anable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gıri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kablo 3.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mavi kablo 4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,yeşil kablo 5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takılır.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Daha sonra gelen 2. kablo diğer motorun kontrol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pinleri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Mor kablo 6.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kahverengi 7.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takılır.turuncu kablo diğer motorun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anable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pini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yanı 8.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takılır ve motor bağlantılar tamamlanmıştır.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sz="36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6.Adım:radar takımında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vcc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ye kırmızı kablo,eksi yani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gnd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kıdsmına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siyah kablo bağlanır,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Trig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yeşil kablo takılır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Eco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pininede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sarı kablo takılır.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Çift taraflı bantla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sensör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sabitlenir. Kırmızı kablo 5v ye,</a:t>
            </a: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Siyak kablo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gnd’ye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takılır,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trig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pini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13.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takılır,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eco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pinide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12.</a:t>
            </a:r>
            <a:r>
              <a:rPr kumimoji="0" lang="tr-T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pine</a:t>
            </a:r>
            <a:r>
              <a:rPr kumimoji="0" lang="tr-T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bağlanılır.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Resim 7" descr="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5762625" cy="2590800"/>
          </a:xfrm>
          <a:prstGeom prst="rect">
            <a:avLst/>
          </a:prstGeom>
          <a:noFill/>
        </p:spPr>
      </p:pic>
      <p:pic>
        <p:nvPicPr>
          <p:cNvPr id="18433" name="Resim 5" descr="rad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05200"/>
            <a:ext cx="5762625" cy="335280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5.adım foto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48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6Adım foto.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</TotalTime>
  <Words>380</Words>
  <Application>Microsoft Office PowerPoint</Application>
  <PresentationFormat>Ekran Gösterisi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Akış</vt:lpstr>
      <vt:lpstr> PROJE RAPORU            Yazan ve Düzenleyen:                     Mesut Öz.                  Proje Konusu:            Engelden kaçan robot.                   Tarih:1.06.2023                    Saat: 14:30  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</vt:vector>
  </TitlesOfParts>
  <Company>SolidShare.Net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Progressive</dc:creator>
  <cp:lastModifiedBy>Progressive</cp:lastModifiedBy>
  <cp:revision>4</cp:revision>
  <dcterms:created xsi:type="dcterms:W3CDTF">2023-06-01T11:19:26Z</dcterms:created>
  <dcterms:modified xsi:type="dcterms:W3CDTF">2023-06-01T14:06:52Z</dcterms:modified>
</cp:coreProperties>
</file>