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264" r:id="rId5"/>
    <p:sldId id="269" r:id="rId6"/>
    <p:sldId id="257" r:id="rId7"/>
    <p:sldId id="267" r:id="rId8"/>
    <p:sldId id="270"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1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0B80B-1FF0-4C31-8120-FFE3F2CA72B7}" v="234" dt="2022-03-15T17:41:23.030"/>
    <p1510:client id="{18BBAF4B-6540-482B-93A8-8B22BAA59096}" v="55" dt="2022-03-15T17:43:05.120"/>
    <p1510:client id="{B1F6DCE9-BA0E-428A-BCBA-91A11DC3009A}" v="255" dt="2022-03-15T10:52:06.173"/>
    <p1510:client id="{B3F290EA-AE49-4308-82CB-0C82F00F8A30}" v="57" dt="2022-03-15T10:47:25.620"/>
    <p1510:client id="{D4CE30D3-D923-4326-9359-FEFBC35D6210}" v="12" dt="2022-03-15T11:14:03.429"/>
    <p1510:client id="{E0A4F1E2-6C0B-44CD-B375-1A4E7EC4F455}" v="177" dt="2022-03-15T10:43:58.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5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inor, Kia" userId="S::kia.trainor@justice.gov.uk::b796414e-7999-4140-b8e8-22cf7af17f7e" providerId="AD" clId="Web-{D4CE30D3-D923-4326-9359-FEFBC35D6210}"/>
    <pc:docChg chg="modSld">
      <pc:chgData name="Trainor, Kia" userId="S::kia.trainor@justice.gov.uk::b796414e-7999-4140-b8e8-22cf7af17f7e" providerId="AD" clId="Web-{D4CE30D3-D923-4326-9359-FEFBC35D6210}" dt="2022-03-15T11:04:50.447" v="9"/>
      <pc:docMkLst>
        <pc:docMk/>
      </pc:docMkLst>
      <pc:sldChg chg="modSp">
        <pc:chgData name="Trainor, Kia" userId="S::kia.trainor@justice.gov.uk::b796414e-7999-4140-b8e8-22cf7af17f7e" providerId="AD" clId="Web-{D4CE30D3-D923-4326-9359-FEFBC35D6210}" dt="2022-03-15T11:04:50.447" v="9"/>
        <pc:sldMkLst>
          <pc:docMk/>
          <pc:sldMk cId="2185327278" sldId="267"/>
        </pc:sldMkLst>
        <pc:graphicFrameChg chg="mod modGraphic">
          <ac:chgData name="Trainor, Kia" userId="S::kia.trainor@justice.gov.uk::b796414e-7999-4140-b8e8-22cf7af17f7e" providerId="AD" clId="Web-{D4CE30D3-D923-4326-9359-FEFBC35D6210}" dt="2022-03-15T11:04:50.447" v="9"/>
          <ac:graphicFrameMkLst>
            <pc:docMk/>
            <pc:sldMk cId="2185327278" sldId="267"/>
            <ac:graphicFrameMk id="14" creationId="{71EA806F-98FB-42AE-A2DE-6B925A895B48}"/>
          </ac:graphicFrameMkLst>
        </pc:graphicFrameChg>
      </pc:sldChg>
    </pc:docChg>
  </pc:docChgLst>
  <pc:docChgLst>
    <pc:chgData name="Charlotte" userId="548c9143-4e45-43ec-8261-b0c01dd7ba45" providerId="ADAL" clId="{402A18E4-6EFD-4A80-A583-820C0898C378}"/>
    <pc:docChg chg="modSld">
      <pc:chgData name="Charlotte" userId="548c9143-4e45-43ec-8261-b0c01dd7ba45" providerId="ADAL" clId="{402A18E4-6EFD-4A80-A583-820C0898C378}" dt="2022-03-11T16:57:12.968" v="1" actId="6549"/>
      <pc:docMkLst>
        <pc:docMk/>
      </pc:docMkLst>
      <pc:sldChg chg="modSp">
        <pc:chgData name="Charlotte" userId="548c9143-4e45-43ec-8261-b0c01dd7ba45" providerId="ADAL" clId="{402A18E4-6EFD-4A80-A583-820C0898C378}" dt="2022-03-11T16:57:12.968" v="1" actId="6549"/>
        <pc:sldMkLst>
          <pc:docMk/>
          <pc:sldMk cId="2185327278" sldId="267"/>
        </pc:sldMkLst>
        <pc:graphicFrameChg chg="modGraphic">
          <ac:chgData name="Charlotte" userId="548c9143-4e45-43ec-8261-b0c01dd7ba45" providerId="ADAL" clId="{402A18E4-6EFD-4A80-A583-820C0898C378}" dt="2022-03-11T16:57:12.968" v="1" actId="6549"/>
          <ac:graphicFrameMkLst>
            <pc:docMk/>
            <pc:sldMk cId="2185327278" sldId="267"/>
            <ac:graphicFrameMk id="14" creationId="{71EA806F-98FB-42AE-A2DE-6B925A895B48}"/>
          </ac:graphicFrameMkLst>
        </pc:graphicFrameChg>
      </pc:sldChg>
      <pc:sldChg chg="modSp">
        <pc:chgData name="Charlotte" userId="548c9143-4e45-43ec-8261-b0c01dd7ba45" providerId="ADAL" clId="{402A18E4-6EFD-4A80-A583-820C0898C378}" dt="2022-03-11T16:57:06.456" v="0" actId="6549"/>
        <pc:sldMkLst>
          <pc:docMk/>
          <pc:sldMk cId="3416435410" sldId="269"/>
        </pc:sldMkLst>
        <pc:spChg chg="mod">
          <ac:chgData name="Charlotte" userId="548c9143-4e45-43ec-8261-b0c01dd7ba45" providerId="ADAL" clId="{402A18E4-6EFD-4A80-A583-820C0898C378}" dt="2022-03-11T16:57:06.456" v="0" actId="6549"/>
          <ac:spMkLst>
            <pc:docMk/>
            <pc:sldMk cId="3416435410" sldId="269"/>
            <ac:spMk id="8" creationId="{0EA3CCA6-889D-4AC6-87D7-594A8A451DD6}"/>
          </ac:spMkLst>
        </pc:spChg>
      </pc:sldChg>
    </pc:docChg>
  </pc:docChgLst>
  <pc:docChgLst>
    <pc:chgData name="Trainor, Kia" userId="S::kia.trainor@justice.gov.uk::b796414e-7999-4140-b8e8-22cf7af17f7e" providerId="AD" clId="Web-{18BBAF4B-6540-482B-93A8-8B22BAA59096}"/>
    <pc:docChg chg="modSld">
      <pc:chgData name="Trainor, Kia" userId="S::kia.trainor@justice.gov.uk::b796414e-7999-4140-b8e8-22cf7af17f7e" providerId="AD" clId="Web-{18BBAF4B-6540-482B-93A8-8B22BAA59096}" dt="2022-03-15T17:43:05.120" v="51"/>
      <pc:docMkLst>
        <pc:docMk/>
      </pc:docMkLst>
      <pc:sldChg chg="modSp">
        <pc:chgData name="Trainor, Kia" userId="S::kia.trainor@justice.gov.uk::b796414e-7999-4140-b8e8-22cf7af17f7e" providerId="AD" clId="Web-{18BBAF4B-6540-482B-93A8-8B22BAA59096}" dt="2022-03-15T17:42:58.605" v="50" actId="1076"/>
        <pc:sldMkLst>
          <pc:docMk/>
          <pc:sldMk cId="2185327278" sldId="267"/>
        </pc:sldMkLst>
        <pc:graphicFrameChg chg="mod modGraphic">
          <ac:chgData name="Trainor, Kia" userId="S::kia.trainor@justice.gov.uk::b796414e-7999-4140-b8e8-22cf7af17f7e" providerId="AD" clId="Web-{18BBAF4B-6540-482B-93A8-8B22BAA59096}" dt="2022-03-15T17:42:58.605" v="50" actId="1076"/>
          <ac:graphicFrameMkLst>
            <pc:docMk/>
            <pc:sldMk cId="2185327278" sldId="267"/>
            <ac:graphicFrameMk id="14" creationId="{71EA806F-98FB-42AE-A2DE-6B925A895B48}"/>
          </ac:graphicFrameMkLst>
        </pc:graphicFrameChg>
      </pc:sldChg>
      <pc:sldChg chg="delSp">
        <pc:chgData name="Trainor, Kia" userId="S::kia.trainor@justice.gov.uk::b796414e-7999-4140-b8e8-22cf7af17f7e" providerId="AD" clId="Web-{18BBAF4B-6540-482B-93A8-8B22BAA59096}" dt="2022-03-15T17:43:05.120" v="51"/>
        <pc:sldMkLst>
          <pc:docMk/>
          <pc:sldMk cId="2500401672" sldId="270"/>
        </pc:sldMkLst>
        <pc:picChg chg="del">
          <ac:chgData name="Trainor, Kia" userId="S::kia.trainor@justice.gov.uk::b796414e-7999-4140-b8e8-22cf7af17f7e" providerId="AD" clId="Web-{18BBAF4B-6540-482B-93A8-8B22BAA59096}" dt="2022-03-15T17:43:05.120" v="51"/>
          <ac:picMkLst>
            <pc:docMk/>
            <pc:sldMk cId="2500401672" sldId="270"/>
            <ac:picMk id="1030" creationId="{B13D2278-356B-41B9-B58C-4A9505449FEB}"/>
          </ac:picMkLst>
        </pc:picChg>
      </pc:sldChg>
    </pc:docChg>
  </pc:docChgLst>
  <pc:docChgLst>
    <pc:chgData name="Trainor, Kia" userId="S::kia.trainor@justice.gov.uk::b796414e-7999-4140-b8e8-22cf7af17f7e" providerId="AD" clId="Web-{E0A4F1E2-6C0B-44CD-B375-1A4E7EC4F455}"/>
    <pc:docChg chg="modSld">
      <pc:chgData name="Trainor, Kia" userId="S::kia.trainor@justice.gov.uk::b796414e-7999-4140-b8e8-22cf7af17f7e" providerId="AD" clId="Web-{E0A4F1E2-6C0B-44CD-B375-1A4E7EC4F455}" dt="2022-03-15T10:43:58.089" v="86" actId="20577"/>
      <pc:docMkLst>
        <pc:docMk/>
      </pc:docMkLst>
      <pc:sldChg chg="modSp">
        <pc:chgData name="Trainor, Kia" userId="S::kia.trainor@justice.gov.uk::b796414e-7999-4140-b8e8-22cf7af17f7e" providerId="AD" clId="Web-{E0A4F1E2-6C0B-44CD-B375-1A4E7EC4F455}" dt="2022-03-15T10:43:58.089" v="86" actId="20577"/>
        <pc:sldMkLst>
          <pc:docMk/>
          <pc:sldMk cId="0" sldId="257"/>
        </pc:sldMkLst>
        <pc:spChg chg="mod">
          <ac:chgData name="Trainor, Kia" userId="S::kia.trainor@justice.gov.uk::b796414e-7999-4140-b8e8-22cf7af17f7e" providerId="AD" clId="Web-{E0A4F1E2-6C0B-44CD-B375-1A4E7EC4F455}" dt="2022-03-15T10:43:58.089" v="86" actId="20577"/>
          <ac:spMkLst>
            <pc:docMk/>
            <pc:sldMk cId="0" sldId="257"/>
            <ac:spMk id="10" creationId="{68A116C3-90CC-41A4-AE38-615F9D8F1A25}"/>
          </ac:spMkLst>
        </pc:spChg>
      </pc:sldChg>
    </pc:docChg>
  </pc:docChgLst>
  <pc:docChgLst>
    <pc:chgData name="Trainor, Kia" userId="S::kia.trainor@justice.gov.uk::b796414e-7999-4140-b8e8-22cf7af17f7e" providerId="AD" clId="Web-{0EE0B80B-1FF0-4C31-8120-FFE3F2CA72B7}"/>
    <pc:docChg chg="modSld">
      <pc:chgData name="Trainor, Kia" userId="S::kia.trainor@justice.gov.uk::b796414e-7999-4140-b8e8-22cf7af17f7e" providerId="AD" clId="Web-{0EE0B80B-1FF0-4C31-8120-FFE3F2CA72B7}" dt="2022-03-15T17:41:19.655" v="220"/>
      <pc:docMkLst>
        <pc:docMk/>
      </pc:docMkLst>
      <pc:sldChg chg="modSp">
        <pc:chgData name="Trainor, Kia" userId="S::kia.trainor@justice.gov.uk::b796414e-7999-4140-b8e8-22cf7af17f7e" providerId="AD" clId="Web-{0EE0B80B-1FF0-4C31-8120-FFE3F2CA72B7}" dt="2022-03-15T17:41:19.655" v="220"/>
        <pc:sldMkLst>
          <pc:docMk/>
          <pc:sldMk cId="2185327278" sldId="267"/>
        </pc:sldMkLst>
        <pc:graphicFrameChg chg="mod modGraphic">
          <ac:chgData name="Trainor, Kia" userId="S::kia.trainor@justice.gov.uk::b796414e-7999-4140-b8e8-22cf7af17f7e" providerId="AD" clId="Web-{0EE0B80B-1FF0-4C31-8120-FFE3F2CA72B7}" dt="2022-03-15T17:41:19.655" v="220"/>
          <ac:graphicFrameMkLst>
            <pc:docMk/>
            <pc:sldMk cId="2185327278" sldId="267"/>
            <ac:graphicFrameMk id="14" creationId="{71EA806F-98FB-42AE-A2DE-6B925A895B48}"/>
          </ac:graphicFrameMkLst>
        </pc:graphicFrameChg>
      </pc:sldChg>
      <pc:sldChg chg="modSp">
        <pc:chgData name="Trainor, Kia" userId="S::kia.trainor@justice.gov.uk::b796414e-7999-4140-b8e8-22cf7af17f7e" providerId="AD" clId="Web-{0EE0B80B-1FF0-4C31-8120-FFE3F2CA72B7}" dt="2022-03-15T17:39:38.168" v="192" actId="20577"/>
        <pc:sldMkLst>
          <pc:docMk/>
          <pc:sldMk cId="2500401672" sldId="270"/>
        </pc:sldMkLst>
        <pc:spChg chg="mod">
          <ac:chgData name="Trainor, Kia" userId="S::kia.trainor@justice.gov.uk::b796414e-7999-4140-b8e8-22cf7af17f7e" providerId="AD" clId="Web-{0EE0B80B-1FF0-4C31-8120-FFE3F2CA72B7}" dt="2022-03-15T17:39:38.168" v="192" actId="20577"/>
          <ac:spMkLst>
            <pc:docMk/>
            <pc:sldMk cId="2500401672" sldId="270"/>
            <ac:spMk id="10" creationId="{688CF4D6-845F-4ADB-931C-356383BE0A35}"/>
          </ac:spMkLst>
        </pc:spChg>
      </pc:sldChg>
    </pc:docChg>
  </pc:docChgLst>
  <pc:docChgLst>
    <pc:chgData name="Trainor, Kia" userId="S::kia.trainor@justice.gov.uk::b796414e-7999-4140-b8e8-22cf7af17f7e" providerId="AD" clId="Web-{B1F6DCE9-BA0E-428A-BCBA-91A11DC3009A}"/>
    <pc:docChg chg="modSld">
      <pc:chgData name="Trainor, Kia" userId="S::kia.trainor@justice.gov.uk::b796414e-7999-4140-b8e8-22cf7af17f7e" providerId="AD" clId="Web-{B1F6DCE9-BA0E-428A-BCBA-91A11DC3009A}" dt="2022-03-15T10:51:46.454" v="153"/>
      <pc:docMkLst>
        <pc:docMk/>
      </pc:docMkLst>
      <pc:sldChg chg="modSp">
        <pc:chgData name="Trainor, Kia" userId="S::kia.trainor@justice.gov.uk::b796414e-7999-4140-b8e8-22cf7af17f7e" providerId="AD" clId="Web-{B1F6DCE9-BA0E-428A-BCBA-91A11DC3009A}" dt="2022-03-15T10:50:02.405" v="97" actId="20577"/>
        <pc:sldMkLst>
          <pc:docMk/>
          <pc:sldMk cId="0" sldId="257"/>
        </pc:sldMkLst>
        <pc:spChg chg="mod">
          <ac:chgData name="Trainor, Kia" userId="S::kia.trainor@justice.gov.uk::b796414e-7999-4140-b8e8-22cf7af17f7e" providerId="AD" clId="Web-{B1F6DCE9-BA0E-428A-BCBA-91A11DC3009A}" dt="2022-03-15T10:50:02.405" v="97" actId="20577"/>
          <ac:spMkLst>
            <pc:docMk/>
            <pc:sldMk cId="0" sldId="257"/>
            <ac:spMk id="10" creationId="{68A116C3-90CC-41A4-AE38-615F9D8F1A25}"/>
          </ac:spMkLst>
        </pc:spChg>
      </pc:sldChg>
      <pc:sldChg chg="modSp">
        <pc:chgData name="Trainor, Kia" userId="S::kia.trainor@justice.gov.uk::b796414e-7999-4140-b8e8-22cf7af17f7e" providerId="AD" clId="Web-{B1F6DCE9-BA0E-428A-BCBA-91A11DC3009A}" dt="2022-03-15T10:51:46.454" v="153"/>
        <pc:sldMkLst>
          <pc:docMk/>
          <pc:sldMk cId="2185327278" sldId="267"/>
        </pc:sldMkLst>
        <pc:graphicFrameChg chg="mod modGraphic">
          <ac:chgData name="Trainor, Kia" userId="S::kia.trainor@justice.gov.uk::b796414e-7999-4140-b8e8-22cf7af17f7e" providerId="AD" clId="Web-{B1F6DCE9-BA0E-428A-BCBA-91A11DC3009A}" dt="2022-03-15T10:51:46.454" v="153"/>
          <ac:graphicFrameMkLst>
            <pc:docMk/>
            <pc:sldMk cId="2185327278" sldId="267"/>
            <ac:graphicFrameMk id="14" creationId="{71EA806F-98FB-42AE-A2DE-6B925A895B48}"/>
          </ac:graphicFrameMkLst>
        </pc:graphicFrameChg>
      </pc:sldChg>
    </pc:docChg>
  </pc:docChgLst>
  <pc:docChgLst>
    <pc:chgData name="Trainor, Kia" userId="S::kia.trainor@justice.gov.uk::b796414e-7999-4140-b8e8-22cf7af17f7e" providerId="AD" clId="Web-{B3F290EA-AE49-4308-82CB-0C82F00F8A30}"/>
    <pc:docChg chg="addSld delSld modSld">
      <pc:chgData name="Trainor, Kia" userId="S::kia.trainor@justice.gov.uk::b796414e-7999-4140-b8e8-22cf7af17f7e" providerId="AD" clId="Web-{B3F290EA-AE49-4308-82CB-0C82F00F8A30}" dt="2022-03-15T10:47:25.620" v="30" actId="20577"/>
      <pc:docMkLst>
        <pc:docMk/>
      </pc:docMkLst>
      <pc:sldChg chg="modSp">
        <pc:chgData name="Trainor, Kia" userId="S::kia.trainor@justice.gov.uk::b796414e-7999-4140-b8e8-22cf7af17f7e" providerId="AD" clId="Web-{B3F290EA-AE49-4308-82CB-0C82F00F8A30}" dt="2022-03-15T10:47:25.620" v="30" actId="20577"/>
        <pc:sldMkLst>
          <pc:docMk/>
          <pc:sldMk cId="0" sldId="257"/>
        </pc:sldMkLst>
        <pc:spChg chg="mod">
          <ac:chgData name="Trainor, Kia" userId="S::kia.trainor@justice.gov.uk::b796414e-7999-4140-b8e8-22cf7af17f7e" providerId="AD" clId="Web-{B3F290EA-AE49-4308-82CB-0C82F00F8A30}" dt="2022-03-15T10:47:25.620" v="30" actId="20577"/>
          <ac:spMkLst>
            <pc:docMk/>
            <pc:sldMk cId="0" sldId="257"/>
            <ac:spMk id="10" creationId="{68A116C3-90CC-41A4-AE38-615F9D8F1A25}"/>
          </ac:spMkLst>
        </pc:spChg>
      </pc:sldChg>
      <pc:sldChg chg="del">
        <pc:chgData name="Trainor, Kia" userId="S::kia.trainor@justice.gov.uk::b796414e-7999-4140-b8e8-22cf7af17f7e" providerId="AD" clId="Web-{B3F290EA-AE49-4308-82CB-0C82F00F8A30}" dt="2022-03-15T10:44:53.925" v="1"/>
        <pc:sldMkLst>
          <pc:docMk/>
          <pc:sldMk cId="3640872722" sldId="268"/>
        </pc:sldMkLst>
      </pc:sldChg>
      <pc:sldChg chg="add">
        <pc:chgData name="Trainor, Kia" userId="S::kia.trainor@justice.gov.uk::b796414e-7999-4140-b8e8-22cf7af17f7e" providerId="AD" clId="Web-{B3F290EA-AE49-4308-82CB-0C82F00F8A30}" dt="2022-03-15T10:44:51.253" v="0"/>
        <pc:sldMkLst>
          <pc:docMk/>
          <pc:sldMk cId="2500401672"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4DB5F1-EC13-463B-8581-B54953A7C3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a:extLst>
              <a:ext uri="{FF2B5EF4-FFF2-40B4-BE49-F238E27FC236}">
                <a16:creationId xmlns:a16="http://schemas.microsoft.com/office/drawing/2014/main" id="{1EE4046C-1814-4FE3-ACCD-D04971CE3A0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0E1CCB5B-EE32-4CBC-93C5-B8E956F8EFD7}" type="datetimeFigureOut">
              <a:rPr lang="en-GB"/>
              <a:pPr>
                <a:defRPr/>
              </a:pPr>
              <a:t>15/03/2022</a:t>
            </a:fld>
            <a:endParaRPr lang="en-GB"/>
          </a:p>
        </p:txBody>
      </p:sp>
      <p:sp>
        <p:nvSpPr>
          <p:cNvPr id="4" name="Slide Image Placeholder 3">
            <a:extLst>
              <a:ext uri="{FF2B5EF4-FFF2-40B4-BE49-F238E27FC236}">
                <a16:creationId xmlns:a16="http://schemas.microsoft.com/office/drawing/2014/main" id="{D6E1687D-C4E0-4B06-8F95-FD28B92BCC07}"/>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5EF5D973-50C7-43D9-B6A5-23259C23FFA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19E1BC2F-C38C-463B-8C19-EFDF2F06EB1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a:extLst>
              <a:ext uri="{FF2B5EF4-FFF2-40B4-BE49-F238E27FC236}">
                <a16:creationId xmlns:a16="http://schemas.microsoft.com/office/drawing/2014/main" id="{1B9FB5C5-21D8-458E-8C93-EEC394FF9CB8}"/>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21149EE-4B75-44F4-809E-82A8FE8AEADB}"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1149EE-4B75-44F4-809E-82A8FE8AEADB}" type="slidenum">
              <a:rPr lang="en-GB" altLang="en-US" smtClean="0"/>
              <a:pPr/>
              <a:t>1</a:t>
            </a:fld>
            <a:endParaRPr lang="en-GB" altLang="en-US"/>
          </a:p>
        </p:txBody>
      </p:sp>
    </p:spTree>
    <p:extLst>
      <p:ext uri="{BB962C8B-B14F-4D97-AF65-F5344CB8AC3E}">
        <p14:creationId xmlns:p14="http://schemas.microsoft.com/office/powerpoint/2010/main" val="192855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1149EE-4B75-44F4-809E-82A8FE8AEADB}" type="slidenum">
              <a:rPr lang="en-GB" altLang="en-US" smtClean="0"/>
              <a:pPr/>
              <a:t>3</a:t>
            </a:fld>
            <a:endParaRPr lang="en-GB" altLang="en-US"/>
          </a:p>
        </p:txBody>
      </p:sp>
    </p:spTree>
    <p:extLst>
      <p:ext uri="{BB962C8B-B14F-4D97-AF65-F5344CB8AC3E}">
        <p14:creationId xmlns:p14="http://schemas.microsoft.com/office/powerpoint/2010/main" val="4001105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insert picture">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65937863-3E17-4C76-80CB-A3D178DAC46E}"/>
              </a:ext>
            </a:extLst>
          </p:cNvPr>
          <p:cNvSpPr txBox="1">
            <a:spLocks noChangeArrowheads="1"/>
          </p:cNvSpPr>
          <p:nvPr/>
        </p:nvSpPr>
        <p:spPr bwMode="auto">
          <a:xfrm>
            <a:off x="6713538" y="4437063"/>
            <a:ext cx="224472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GB" altLang="en-US" sz="1400">
                <a:latin typeface="Arial" panose="020B0604020202020204" pitchFamily="34" charset="0"/>
                <a:cs typeface="Arial" panose="020B0604020202020204" pitchFamily="34" charset="0"/>
              </a:rPr>
              <a:t>Alternative cover design (delete if not used): to insert your picture here, add your picture to the presentation using the menu option ‘Insert &gt; Pictures’. Crop the picture to the space by right-clicking on it and selecting ‘Send to Back’.</a:t>
            </a:r>
          </a:p>
        </p:txBody>
      </p:sp>
      <p:sp>
        <p:nvSpPr>
          <p:cNvPr id="11" name="Title 1"/>
          <p:cNvSpPr>
            <a:spLocks noGrp="1"/>
          </p:cNvSpPr>
          <p:nvPr>
            <p:ph type="ctrTitle"/>
          </p:nvPr>
        </p:nvSpPr>
        <p:spPr>
          <a:xfrm>
            <a:off x="648000" y="2357063"/>
            <a:ext cx="5400000" cy="1080000"/>
          </a:xfrm>
          <a:prstGeom prst="rect">
            <a:avLst/>
          </a:prstGeom>
        </p:spPr>
        <p:txBody>
          <a:bodyPr lIns="72000" tIns="72000" rIns="72000" bIns="72000" anchor="b">
            <a:normAutofit/>
          </a:bodyPr>
          <a:lstStyle>
            <a:lvl1pPr algn="l">
              <a:defRPr sz="50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Subtitle 2"/>
          <p:cNvSpPr>
            <a:spLocks noGrp="1"/>
          </p:cNvSpPr>
          <p:nvPr>
            <p:ph type="subTitle" idx="1"/>
          </p:nvPr>
        </p:nvSpPr>
        <p:spPr>
          <a:xfrm>
            <a:off x="648000" y="3434932"/>
            <a:ext cx="5400000" cy="540000"/>
          </a:xfrm>
        </p:spPr>
        <p:txBody>
          <a:bodyPr>
            <a:normAutofit/>
          </a:bodyPr>
          <a:lstStyle>
            <a:lvl1pPr marL="0" indent="0" algn="l">
              <a:buNone/>
              <a:defRPr sz="3600" b="1">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Text Placeholder 2"/>
          <p:cNvSpPr>
            <a:spLocks noGrp="1"/>
          </p:cNvSpPr>
          <p:nvPr>
            <p:ph type="body" idx="10"/>
          </p:nvPr>
        </p:nvSpPr>
        <p:spPr>
          <a:xfrm>
            <a:off x="648000" y="5693467"/>
            <a:ext cx="4320000" cy="360000"/>
          </a:xfrm>
        </p:spPr>
        <p:txBody>
          <a:bodyPr>
            <a:normAutofit/>
          </a:bodyPr>
          <a:lstStyle>
            <a:lvl1pPr marL="0" indent="0">
              <a:buNone/>
              <a:defRPr sz="20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8679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no pictur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3992C4D8-3159-4499-8CC5-32B5F5D13F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648000" y="3672000"/>
            <a:ext cx="5400000" cy="540000"/>
          </a:xfrm>
        </p:spPr>
        <p:txBody>
          <a:bodyPr>
            <a:normAutofit/>
          </a:bodyPr>
          <a:lstStyle>
            <a:lvl1pPr marL="0" indent="0" algn="l">
              <a:buNone/>
              <a:defRPr sz="3600" b="1">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ext Placeholder 2"/>
          <p:cNvSpPr>
            <a:spLocks noGrp="1"/>
          </p:cNvSpPr>
          <p:nvPr>
            <p:ph type="body" idx="10"/>
          </p:nvPr>
        </p:nvSpPr>
        <p:spPr>
          <a:xfrm>
            <a:off x="648000" y="5439467"/>
            <a:ext cx="4320000" cy="360000"/>
          </a:xfrm>
        </p:spPr>
        <p:txBody>
          <a:bodyPr>
            <a:normAutofit/>
          </a:bodyPr>
          <a:lstStyle>
            <a:lvl1pPr marL="0" indent="0">
              <a:buNone/>
              <a:defRPr sz="20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Title 1"/>
          <p:cNvSpPr>
            <a:spLocks noGrp="1"/>
          </p:cNvSpPr>
          <p:nvPr>
            <p:ph type="ctrTitle"/>
          </p:nvPr>
        </p:nvSpPr>
        <p:spPr>
          <a:xfrm>
            <a:off x="648000" y="2628000"/>
            <a:ext cx="5400000" cy="1080000"/>
          </a:xfrm>
          <a:prstGeom prst="rect">
            <a:avLst/>
          </a:prstGeom>
        </p:spPr>
        <p:txBody>
          <a:bodyPr lIns="72000" tIns="72000" rIns="72000" bIns="72000" anchor="b">
            <a:normAutofit/>
          </a:bodyPr>
          <a:lstStyle>
            <a:lvl1pPr algn="l">
              <a:defRPr sz="50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93780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large text)">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088DDFF-AD3D-4F61-B07E-3F9A975BE6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4000" y="1439999"/>
            <a:ext cx="7956000" cy="4320000"/>
          </a:xfrm>
          <a:prstGeom prst="rect">
            <a:avLst/>
          </a:prstGeom>
        </p:spPr>
        <p:txBody>
          <a:bodyPr lIns="72000" tIns="72000" rIns="72000" bIns="72000">
            <a:noAutofit/>
          </a:bodyPr>
          <a:lstStyle>
            <a:lvl1pPr>
              <a:defRPr sz="3200">
                <a:solidFill>
                  <a:srgbClr val="1D619D"/>
                </a:solidFill>
                <a:latin typeface="Arial" panose="020B0604020202020204" pitchFamily="34" charset="0"/>
                <a:cs typeface="Arial" panose="020B0604020202020204" pitchFamily="34" charset="0"/>
              </a:defRPr>
            </a:lvl1pPr>
          </a:lstStyle>
          <a:p>
            <a:r>
              <a:rPr lang="en-US"/>
              <a:t>Click to edit Master title style</a:t>
            </a:r>
          </a:p>
        </p:txBody>
      </p:sp>
      <p:sp>
        <p:nvSpPr>
          <p:cNvPr id="4" name="Slide Number Placeholder 5">
            <a:extLst>
              <a:ext uri="{FF2B5EF4-FFF2-40B4-BE49-F238E27FC236}">
                <a16:creationId xmlns:a16="http://schemas.microsoft.com/office/drawing/2014/main" id="{56D3CB18-46AE-461E-B3EC-C098881B459D}"/>
              </a:ext>
            </a:extLst>
          </p:cNvPr>
          <p:cNvSpPr>
            <a:spLocks noGrp="1"/>
          </p:cNvSpPr>
          <p:nvPr>
            <p:ph type="sldNum" sz="quarter" idx="10"/>
          </p:nvPr>
        </p:nvSpPr>
        <p:spPr>
          <a:xfrm>
            <a:off x="179388" y="6335713"/>
            <a:ext cx="1549400" cy="252412"/>
          </a:xfrm>
          <a:prstGeom prst="rect">
            <a:avLst/>
          </a:prstGeom>
        </p:spPr>
        <p:txBody>
          <a:bodyPr vert="horz" wrap="square" lIns="72000" tIns="72000" rIns="72000" bIns="72000" numCol="1" anchor="t" anchorCtr="0" compatLnSpc="1">
            <a:prstTxWarp prst="textNoShape">
              <a:avLst/>
            </a:prstTxWarp>
          </a:bodyPr>
          <a:lstStyle>
            <a:lvl1pPr eaLnBrk="1" hangingPunct="1">
              <a:defRPr b="1">
                <a:solidFill>
                  <a:schemeClr val="bg1"/>
                </a:solidFill>
                <a:latin typeface="Arial" panose="020B0604020202020204" pitchFamily="34" charset="0"/>
                <a:cs typeface="Arial" panose="020B0604020202020204" pitchFamily="34" charset="0"/>
              </a:defRPr>
            </a:lvl1pPr>
          </a:lstStyle>
          <a:p>
            <a:fld id="{7CC78A54-3B0F-4EDE-BB5C-2412947BD5CD}" type="slidenum">
              <a:rPr lang="en-GB" altLang="en-US"/>
              <a:pPr/>
              <a:t>‹#›</a:t>
            </a:fld>
            <a:endParaRPr lang="en-GB" altLang="en-US"/>
          </a:p>
        </p:txBody>
      </p:sp>
      <p:sp>
        <p:nvSpPr>
          <p:cNvPr id="5" name="Footer Placeholder 4">
            <a:extLst>
              <a:ext uri="{FF2B5EF4-FFF2-40B4-BE49-F238E27FC236}">
                <a16:creationId xmlns:a16="http://schemas.microsoft.com/office/drawing/2014/main" id="{635D8104-4EA9-4035-989D-EF1C60D3D328}"/>
              </a:ext>
            </a:extLst>
          </p:cNvPr>
          <p:cNvSpPr>
            <a:spLocks noGrp="1"/>
          </p:cNvSpPr>
          <p:nvPr>
            <p:ph type="ftr" sz="quarter" idx="11"/>
          </p:nvPr>
        </p:nvSpPr>
        <p:spPr>
          <a:xfrm>
            <a:off x="4525963" y="6588125"/>
            <a:ext cx="4114800" cy="269875"/>
          </a:xfrm>
          <a:prstGeom prst="rect">
            <a:avLst/>
          </a:prstGeom>
        </p:spPr>
        <p:txBody>
          <a:bodyPr/>
          <a:lstStyle>
            <a:lvl1pPr algn="r" eaLnBrk="1" fontAlgn="auto" hangingPunct="1">
              <a:spcBef>
                <a:spcPts val="0"/>
              </a:spcBef>
              <a:spcAft>
                <a:spcPts val="0"/>
              </a:spcAft>
              <a:defRPr sz="1000" dirty="0" smtClean="0">
                <a:latin typeface="Arial" panose="020B0604020202020204" pitchFamily="34" charset="0"/>
                <a:cs typeface="Arial" panose="020B0604020202020204" pitchFamily="34" charset="0"/>
              </a:defRPr>
            </a:lvl1pPr>
          </a:lstStyle>
          <a:p>
            <a:pPr>
              <a:defRPr/>
            </a:pPr>
            <a:r>
              <a:rPr lang="en-GB"/>
              <a:t>Footer</a:t>
            </a:r>
          </a:p>
        </p:txBody>
      </p:sp>
    </p:spTree>
    <p:extLst>
      <p:ext uri="{BB962C8B-B14F-4D97-AF65-F5344CB8AC3E}">
        <p14:creationId xmlns:p14="http://schemas.microsoft.com/office/powerpoint/2010/main" val="280421870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338903FB-03DF-40E4-ABDD-B7E405FF72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idx="1"/>
          </p:nvPr>
        </p:nvSpPr>
        <p:spPr>
          <a:xfrm>
            <a:off x="684000" y="1440000"/>
            <a:ext cx="3960000" cy="360000"/>
          </a:xfrm>
        </p:spPr>
        <p:txBody>
          <a:bodyPr>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3"/>
          <p:cNvSpPr>
            <a:spLocks noGrp="1"/>
          </p:cNvSpPr>
          <p:nvPr>
            <p:ph sz="half" idx="2"/>
          </p:nvPr>
        </p:nvSpPr>
        <p:spPr>
          <a:xfrm>
            <a:off x="684000" y="1800000"/>
            <a:ext cx="3960000" cy="396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p:cNvSpPr>
            <a:spLocks noGrp="1"/>
          </p:cNvSpPr>
          <p:nvPr>
            <p:ph type="body" sz="quarter" idx="3"/>
          </p:nvPr>
        </p:nvSpPr>
        <p:spPr>
          <a:xfrm>
            <a:off x="4679999" y="1440000"/>
            <a:ext cx="3960000" cy="360000"/>
          </a:xfrm>
        </p:spPr>
        <p:txBody>
          <a:bodyPr>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p:cNvSpPr>
            <a:spLocks noGrp="1"/>
          </p:cNvSpPr>
          <p:nvPr>
            <p:ph sz="quarter" idx="4"/>
          </p:nvPr>
        </p:nvSpPr>
        <p:spPr>
          <a:xfrm>
            <a:off x="4680000" y="1800000"/>
            <a:ext cx="3960000" cy="396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4"/>
          <p:cNvSpPr>
            <a:spLocks noGrp="1"/>
          </p:cNvSpPr>
          <p:nvPr>
            <p:ph type="title"/>
          </p:nvPr>
        </p:nvSpPr>
        <p:spPr>
          <a:xfrm>
            <a:off x="684000" y="468000"/>
            <a:ext cx="7740000" cy="360000"/>
          </a:xfrm>
          <a:prstGeom prst="rect">
            <a:avLst/>
          </a:prstGeom>
        </p:spPr>
        <p:txBody>
          <a:bodyPr>
            <a:normAutofit fontScale="90000"/>
          </a:bodyPr>
          <a:lstStyle/>
          <a:p>
            <a:r>
              <a:rPr lang="en-US"/>
              <a:t>Click to edit Master title style</a:t>
            </a:r>
            <a:endParaRPr lang="en-GB"/>
          </a:p>
        </p:txBody>
      </p:sp>
      <p:sp>
        <p:nvSpPr>
          <p:cNvPr id="11" name="Slide Number Placeholder 5">
            <a:extLst>
              <a:ext uri="{FF2B5EF4-FFF2-40B4-BE49-F238E27FC236}">
                <a16:creationId xmlns:a16="http://schemas.microsoft.com/office/drawing/2014/main" id="{288B6B62-532C-47AA-BE65-004BAF724183}"/>
              </a:ext>
            </a:extLst>
          </p:cNvPr>
          <p:cNvSpPr>
            <a:spLocks noGrp="1"/>
          </p:cNvSpPr>
          <p:nvPr>
            <p:ph type="sldNum" sz="quarter" idx="10"/>
          </p:nvPr>
        </p:nvSpPr>
        <p:spPr>
          <a:xfrm>
            <a:off x="179388" y="6335713"/>
            <a:ext cx="1549400" cy="252412"/>
          </a:xfrm>
          <a:prstGeom prst="rect">
            <a:avLst/>
          </a:prstGeom>
        </p:spPr>
        <p:txBody>
          <a:bodyPr vert="horz" wrap="square" lIns="72000" tIns="72000" rIns="72000" bIns="72000" numCol="1" anchor="t" anchorCtr="0" compatLnSpc="1">
            <a:prstTxWarp prst="textNoShape">
              <a:avLst/>
            </a:prstTxWarp>
          </a:bodyPr>
          <a:lstStyle>
            <a:lvl1pPr eaLnBrk="1" hangingPunct="1">
              <a:defRPr b="1">
                <a:solidFill>
                  <a:schemeClr val="bg1"/>
                </a:solidFill>
                <a:latin typeface="Arial" panose="020B0604020202020204" pitchFamily="34" charset="0"/>
                <a:cs typeface="Arial" panose="020B0604020202020204" pitchFamily="34" charset="0"/>
              </a:defRPr>
            </a:lvl1pPr>
          </a:lstStyle>
          <a:p>
            <a:fld id="{278DE98B-F50D-4E53-813E-204E85F09261}" type="slidenum">
              <a:rPr lang="en-GB" altLang="en-US"/>
              <a:pPr/>
              <a:t>‹#›</a:t>
            </a:fld>
            <a:endParaRPr lang="en-GB" altLang="en-US"/>
          </a:p>
        </p:txBody>
      </p:sp>
      <p:sp>
        <p:nvSpPr>
          <p:cNvPr id="14" name="Footer Placeholder 4">
            <a:extLst>
              <a:ext uri="{FF2B5EF4-FFF2-40B4-BE49-F238E27FC236}">
                <a16:creationId xmlns:a16="http://schemas.microsoft.com/office/drawing/2014/main" id="{66E03B86-6E23-433F-AEBA-7B69DE2921F2}"/>
              </a:ext>
            </a:extLst>
          </p:cNvPr>
          <p:cNvSpPr>
            <a:spLocks noGrp="1"/>
          </p:cNvSpPr>
          <p:nvPr>
            <p:ph type="ftr" sz="quarter" idx="11"/>
          </p:nvPr>
        </p:nvSpPr>
        <p:spPr>
          <a:xfrm>
            <a:off x="4525963" y="6588125"/>
            <a:ext cx="4114800" cy="269875"/>
          </a:xfrm>
          <a:prstGeom prst="rect">
            <a:avLst/>
          </a:prstGeom>
        </p:spPr>
        <p:txBody>
          <a:bodyPr/>
          <a:lstStyle>
            <a:lvl1pPr algn="r" eaLnBrk="1" fontAlgn="auto" hangingPunct="1">
              <a:spcBef>
                <a:spcPts val="0"/>
              </a:spcBef>
              <a:spcAft>
                <a:spcPts val="0"/>
              </a:spcAft>
              <a:defRPr sz="1000" dirty="0" smtClean="0">
                <a:latin typeface="Arial" panose="020B0604020202020204" pitchFamily="34" charset="0"/>
                <a:cs typeface="Arial" panose="020B0604020202020204" pitchFamily="34" charset="0"/>
              </a:defRPr>
            </a:lvl1pPr>
          </a:lstStyle>
          <a:p>
            <a:pPr>
              <a:defRPr/>
            </a:pPr>
            <a:r>
              <a:rPr lang="en-GB"/>
              <a:t>Footer</a:t>
            </a:r>
          </a:p>
        </p:txBody>
      </p:sp>
    </p:spTree>
    <p:extLst>
      <p:ext uri="{BB962C8B-B14F-4D97-AF65-F5344CB8AC3E}">
        <p14:creationId xmlns:p14="http://schemas.microsoft.com/office/powerpoint/2010/main" val="189310721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DD5A43FB-6AD0-4929-AF46-2577E0B4D3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684000" y="1440000"/>
            <a:ext cx="3960000" cy="360000"/>
          </a:xfrm>
        </p:spPr>
        <p:txBody>
          <a:bodyPr>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000" y="1800000"/>
            <a:ext cx="3960000" cy="396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79999" y="1440000"/>
            <a:ext cx="3960000" cy="360000"/>
          </a:xfrm>
        </p:spPr>
        <p:txBody>
          <a:bodyPr>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80000" y="1800000"/>
            <a:ext cx="3960000" cy="396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4"/>
          <p:cNvSpPr>
            <a:spLocks noGrp="1"/>
          </p:cNvSpPr>
          <p:nvPr>
            <p:ph type="title"/>
          </p:nvPr>
        </p:nvSpPr>
        <p:spPr>
          <a:xfrm>
            <a:off x="684000" y="468000"/>
            <a:ext cx="7740000" cy="360000"/>
          </a:xfrm>
          <a:prstGeom prst="rect">
            <a:avLst/>
          </a:prstGeom>
        </p:spPr>
        <p:txBody>
          <a:bodyPr>
            <a:normAutofit fontScale="90000"/>
          </a:bodyPr>
          <a:lstStyle/>
          <a:p>
            <a:r>
              <a:rPr lang="en-US"/>
              <a:t>Click to edit Master title style</a:t>
            </a:r>
            <a:endParaRPr lang="en-GB"/>
          </a:p>
        </p:txBody>
      </p:sp>
      <p:sp>
        <p:nvSpPr>
          <p:cNvPr id="8" name="Slide Number Placeholder 5">
            <a:extLst>
              <a:ext uri="{FF2B5EF4-FFF2-40B4-BE49-F238E27FC236}">
                <a16:creationId xmlns:a16="http://schemas.microsoft.com/office/drawing/2014/main" id="{B65C5FFC-80EC-41A2-9B89-9F4940404FB5}"/>
              </a:ext>
            </a:extLst>
          </p:cNvPr>
          <p:cNvSpPr>
            <a:spLocks noGrp="1"/>
          </p:cNvSpPr>
          <p:nvPr>
            <p:ph type="sldNum" sz="quarter" idx="10"/>
          </p:nvPr>
        </p:nvSpPr>
        <p:spPr>
          <a:xfrm>
            <a:off x="179388" y="6335713"/>
            <a:ext cx="1549400" cy="252412"/>
          </a:xfrm>
          <a:prstGeom prst="rect">
            <a:avLst/>
          </a:prstGeom>
        </p:spPr>
        <p:txBody>
          <a:bodyPr vert="horz" wrap="square" lIns="72000" tIns="72000" rIns="72000" bIns="72000" numCol="1" anchor="t" anchorCtr="0" compatLnSpc="1">
            <a:prstTxWarp prst="textNoShape">
              <a:avLst/>
            </a:prstTxWarp>
          </a:bodyPr>
          <a:lstStyle>
            <a:lvl1pPr eaLnBrk="1" hangingPunct="1">
              <a:defRPr b="1">
                <a:solidFill>
                  <a:schemeClr val="bg1"/>
                </a:solidFill>
                <a:latin typeface="Arial" panose="020B0604020202020204" pitchFamily="34" charset="0"/>
                <a:cs typeface="Arial" panose="020B0604020202020204" pitchFamily="34" charset="0"/>
              </a:defRPr>
            </a:lvl1pPr>
          </a:lstStyle>
          <a:p>
            <a:fld id="{5E75C63E-9F34-4662-8061-3A1F7110E917}" type="slidenum">
              <a:rPr lang="en-GB" altLang="en-US"/>
              <a:pPr/>
              <a:t>‹#›</a:t>
            </a:fld>
            <a:endParaRPr lang="en-GB" altLang="en-US"/>
          </a:p>
        </p:txBody>
      </p:sp>
      <p:sp>
        <p:nvSpPr>
          <p:cNvPr id="10" name="Footer Placeholder 4">
            <a:extLst>
              <a:ext uri="{FF2B5EF4-FFF2-40B4-BE49-F238E27FC236}">
                <a16:creationId xmlns:a16="http://schemas.microsoft.com/office/drawing/2014/main" id="{A3063AF7-A89A-4ED0-B2FF-BE20AB329CDC}"/>
              </a:ext>
            </a:extLst>
          </p:cNvPr>
          <p:cNvSpPr>
            <a:spLocks noGrp="1"/>
          </p:cNvSpPr>
          <p:nvPr>
            <p:ph type="ftr" sz="quarter" idx="11"/>
          </p:nvPr>
        </p:nvSpPr>
        <p:spPr>
          <a:xfrm>
            <a:off x="4525963" y="6588125"/>
            <a:ext cx="4114800" cy="269875"/>
          </a:xfrm>
          <a:prstGeom prst="rect">
            <a:avLst/>
          </a:prstGeom>
        </p:spPr>
        <p:txBody>
          <a:bodyPr/>
          <a:lstStyle>
            <a:lvl1pPr algn="r" eaLnBrk="1" fontAlgn="auto" hangingPunct="1">
              <a:spcBef>
                <a:spcPts val="0"/>
              </a:spcBef>
              <a:spcAft>
                <a:spcPts val="0"/>
              </a:spcAft>
              <a:defRPr sz="1000" dirty="0" smtClean="0">
                <a:latin typeface="Arial" panose="020B0604020202020204" pitchFamily="34" charset="0"/>
                <a:cs typeface="Arial" panose="020B0604020202020204" pitchFamily="34" charset="0"/>
              </a:defRPr>
            </a:lvl1pPr>
          </a:lstStyle>
          <a:p>
            <a:pPr>
              <a:defRPr/>
            </a:pPr>
            <a:r>
              <a:rPr lang="en-GB"/>
              <a:t>Footer</a:t>
            </a:r>
          </a:p>
        </p:txBody>
      </p:sp>
    </p:spTree>
    <p:extLst>
      <p:ext uri="{BB962C8B-B14F-4D97-AF65-F5344CB8AC3E}">
        <p14:creationId xmlns:p14="http://schemas.microsoft.com/office/powerpoint/2010/main" val="365910796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hexagon)">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1060DD70-F414-4C7A-AD74-9AB63688B0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half" idx="2"/>
          </p:nvPr>
        </p:nvSpPr>
        <p:spPr>
          <a:xfrm>
            <a:off x="3132000" y="1404000"/>
            <a:ext cx="2880000" cy="46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a:xfrm>
            <a:off x="684000" y="468000"/>
            <a:ext cx="7740000" cy="360000"/>
          </a:xfrm>
          <a:prstGeom prst="rect">
            <a:avLst/>
          </a:prstGeom>
        </p:spPr>
        <p:txBody>
          <a:bodyPr>
            <a:normAutofit fontScale="90000"/>
          </a:bodyPr>
          <a:lstStyle/>
          <a:p>
            <a:r>
              <a:rPr lang="en-US"/>
              <a:t>Click to edit Master title style</a:t>
            </a:r>
            <a:endParaRPr lang="en-GB"/>
          </a:p>
        </p:txBody>
      </p:sp>
      <p:sp>
        <p:nvSpPr>
          <p:cNvPr id="7" name="Slide Number Placeholder 5">
            <a:extLst>
              <a:ext uri="{FF2B5EF4-FFF2-40B4-BE49-F238E27FC236}">
                <a16:creationId xmlns:a16="http://schemas.microsoft.com/office/drawing/2014/main" id="{E4CC9829-4916-4A75-B06D-EE065938C074}"/>
              </a:ext>
            </a:extLst>
          </p:cNvPr>
          <p:cNvSpPr>
            <a:spLocks noGrp="1"/>
          </p:cNvSpPr>
          <p:nvPr>
            <p:ph type="sldNum" sz="quarter" idx="10"/>
          </p:nvPr>
        </p:nvSpPr>
        <p:spPr>
          <a:xfrm>
            <a:off x="179388" y="6335713"/>
            <a:ext cx="1549400" cy="252412"/>
          </a:xfrm>
          <a:prstGeom prst="rect">
            <a:avLst/>
          </a:prstGeom>
        </p:spPr>
        <p:txBody>
          <a:bodyPr vert="horz" wrap="square" lIns="72000" tIns="72000" rIns="72000" bIns="72000" numCol="1" anchor="t" anchorCtr="0" compatLnSpc="1">
            <a:prstTxWarp prst="textNoShape">
              <a:avLst/>
            </a:prstTxWarp>
          </a:bodyPr>
          <a:lstStyle>
            <a:lvl1pPr eaLnBrk="1" hangingPunct="1">
              <a:defRPr b="1">
                <a:solidFill>
                  <a:schemeClr val="bg1"/>
                </a:solidFill>
                <a:latin typeface="Arial" panose="020B0604020202020204" pitchFamily="34" charset="0"/>
                <a:cs typeface="Arial" panose="020B0604020202020204" pitchFamily="34" charset="0"/>
              </a:defRPr>
            </a:lvl1pPr>
          </a:lstStyle>
          <a:p>
            <a:fld id="{7061B1EF-A3CD-48A9-AB62-E368B746D078}" type="slidenum">
              <a:rPr lang="en-GB" altLang="en-US"/>
              <a:pPr/>
              <a:t>‹#›</a:t>
            </a:fld>
            <a:endParaRPr lang="en-GB" altLang="en-US"/>
          </a:p>
        </p:txBody>
      </p:sp>
      <p:sp>
        <p:nvSpPr>
          <p:cNvPr id="8" name="Footer Placeholder 4">
            <a:extLst>
              <a:ext uri="{FF2B5EF4-FFF2-40B4-BE49-F238E27FC236}">
                <a16:creationId xmlns:a16="http://schemas.microsoft.com/office/drawing/2014/main" id="{6AB83820-4ABD-4716-A4C4-382F4D57DFD7}"/>
              </a:ext>
            </a:extLst>
          </p:cNvPr>
          <p:cNvSpPr>
            <a:spLocks noGrp="1"/>
          </p:cNvSpPr>
          <p:nvPr>
            <p:ph type="ftr" sz="quarter" idx="11"/>
          </p:nvPr>
        </p:nvSpPr>
        <p:spPr>
          <a:xfrm>
            <a:off x="4525963" y="6588125"/>
            <a:ext cx="4114800" cy="269875"/>
          </a:xfrm>
          <a:prstGeom prst="rect">
            <a:avLst/>
          </a:prstGeom>
        </p:spPr>
        <p:txBody>
          <a:bodyPr/>
          <a:lstStyle>
            <a:lvl1pPr algn="r" eaLnBrk="1" fontAlgn="auto" hangingPunct="1">
              <a:spcBef>
                <a:spcPts val="0"/>
              </a:spcBef>
              <a:spcAft>
                <a:spcPts val="0"/>
              </a:spcAft>
              <a:defRPr sz="1000" dirty="0" smtClean="0">
                <a:latin typeface="Arial" panose="020B0604020202020204" pitchFamily="34" charset="0"/>
                <a:cs typeface="Arial" panose="020B0604020202020204" pitchFamily="34" charset="0"/>
              </a:defRPr>
            </a:lvl1pPr>
          </a:lstStyle>
          <a:p>
            <a:pPr>
              <a:defRPr/>
            </a:pPr>
            <a:r>
              <a:rPr lang="en-GB"/>
              <a:t>Footer</a:t>
            </a:r>
          </a:p>
        </p:txBody>
      </p:sp>
    </p:spTree>
    <p:extLst>
      <p:ext uri="{BB962C8B-B14F-4D97-AF65-F5344CB8AC3E}">
        <p14:creationId xmlns:p14="http://schemas.microsoft.com/office/powerpoint/2010/main" val="8074126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1ED86133-B7D0-416D-A6ED-5573344D7CB6}"/>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72000" rIns="72000" bIns="7200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xStyles>
    <p:titleStyle>
      <a:lvl1pPr algn="l" rtl="0" eaLnBrk="1" fontAlgn="base" hangingPunct="1">
        <a:lnSpc>
          <a:spcPct val="90000"/>
        </a:lnSpc>
        <a:spcBef>
          <a:spcPct val="0"/>
        </a:spcBef>
        <a:spcAft>
          <a:spcPct val="0"/>
        </a:spcAft>
        <a:defRPr sz="2000" b="1" kern="1200">
          <a:solidFill>
            <a:srgbClr val="1D619D"/>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2000" b="1">
          <a:solidFill>
            <a:srgbClr val="1D619D"/>
          </a:solidFill>
          <a:latin typeface="Arial" panose="020B0604020202020204" pitchFamily="34" charset="0"/>
          <a:cs typeface="Arial" panose="020B0604020202020204" pitchFamily="34" charset="0"/>
        </a:defRPr>
      </a:lvl9pPr>
    </p:titleStyle>
    <p:bodyStyle>
      <a:lvl1pPr algn="l" rtl="0" eaLnBrk="1" fontAlgn="base" hangingPunct="1">
        <a:lnSpc>
          <a:spcPct val="90000"/>
        </a:lnSpc>
        <a:spcBef>
          <a:spcPts val="1000"/>
        </a:spcBef>
        <a:spcAft>
          <a:spcPct val="0"/>
        </a:spcAft>
        <a:buFont typeface="Arial" panose="020B0604020202020204" pitchFamily="34" charset="0"/>
        <a:defRPr sz="1100" kern="1200">
          <a:solidFill>
            <a:schemeClr val="tx1"/>
          </a:solidFill>
          <a:latin typeface="Arial" panose="020B0604020202020204" pitchFamily="34" charset="0"/>
          <a:ea typeface="+mn-ea"/>
          <a:cs typeface="Arial" panose="020B0604020202020204" pitchFamily="34"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NULL" TargetMode="External"/><Relationship Id="rId7" Type="http://schemas.openxmlformats.org/officeDocument/2006/relationships/hyperlink" Target="https://www.ukclimaterisk.org/wp-content/uploads/2021/06/CCRA3-Briefing-Agriculture-and-Food.pdf" TargetMode="External"/><Relationship Id="rId2" Type="http://schemas.openxmlformats.org/officeDocument/2006/relationships/hyperlink" Target="https://doi.org/10.1093/heapro/day037" TargetMode="External"/><Relationship Id="rId1" Type="http://schemas.openxmlformats.org/officeDocument/2006/relationships/slideLayout" Target="../slideLayouts/slideLayout4.xml"/><Relationship Id="rId6" Type="http://schemas.openxmlformats.org/officeDocument/2006/relationships/hyperlink" Target="https://www.theccc.org.uk/uk-climate-change-risk-assessment-2017/ccra-chapters/international-dimensions/" TargetMode="External"/><Relationship Id="rId5" Type="http://schemas.openxmlformats.org/officeDocument/2006/relationships/hyperlink" Target="https://www.theguardian.com/commentisfree/2016/dec/13/liz-truss-prison-food-jamie-olvier-schools-poor-diet-behaviour" TargetMode="External"/><Relationship Id="rId4" Type="http://schemas.openxmlformats.org/officeDocument/2006/relationships/hyperlink" Target="http://www.whatdotheyknow.com/request/prison_farm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metoffice.gov.uk/research/climate/maps-and-data/data/haduk-grid/datasets" TargetMode="External"/><Relationship Id="rId2" Type="http://schemas.openxmlformats.org/officeDocument/2006/relationships/hyperlink" Target="https://www.gov.uk/government/organisations/ministry-of-justice/about/statistics" TargetMode="Externa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metoffice.gov.uk/research/approach/collaboration/ukc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FE4BF59-27C0-44AE-BF97-550E758B502F}"/>
              </a:ext>
            </a:extLst>
          </p:cNvPr>
          <p:cNvSpPr>
            <a:spLocks noGrp="1"/>
          </p:cNvSpPr>
          <p:nvPr>
            <p:ph type="subTitle" idx="1"/>
          </p:nvPr>
        </p:nvSpPr>
        <p:spPr>
          <a:xfrm>
            <a:off x="647700" y="3671887"/>
            <a:ext cx="6694796" cy="1081087"/>
          </a:xfrm>
        </p:spPr>
        <p:txBody>
          <a:bodyPr rtlCol="0">
            <a:normAutofit/>
          </a:bodyPr>
          <a:lstStyle/>
          <a:p>
            <a:pPr fontAlgn="auto">
              <a:spcAft>
                <a:spcPts val="0"/>
              </a:spcAft>
              <a:defRPr/>
            </a:pPr>
            <a:r>
              <a:rPr lang="en-US" sz="2400"/>
              <a:t>climate change, food and farming at the MoJ</a:t>
            </a:r>
            <a:endParaRPr lang="en-GB" sz="2400"/>
          </a:p>
        </p:txBody>
      </p:sp>
      <p:sp>
        <p:nvSpPr>
          <p:cNvPr id="9220" name="Title 3">
            <a:extLst>
              <a:ext uri="{FF2B5EF4-FFF2-40B4-BE49-F238E27FC236}">
                <a16:creationId xmlns:a16="http://schemas.microsoft.com/office/drawing/2014/main" id="{3AB5A39A-9652-4D13-8A59-56126902CE8A}"/>
              </a:ext>
            </a:extLst>
          </p:cNvPr>
          <p:cNvSpPr>
            <a:spLocks noGrp="1"/>
          </p:cNvSpPr>
          <p:nvPr>
            <p:ph type="ctrTitle"/>
          </p:nvPr>
        </p:nvSpPr>
        <p:spPr bwMode="auto">
          <a:xfrm>
            <a:off x="647699" y="2627313"/>
            <a:ext cx="7302121" cy="1081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normAutofit fontScale="90000"/>
          </a:bodyPr>
          <a:lstStyle/>
          <a:p>
            <a:r>
              <a:rPr lang="en-GB" altLang="en-US"/>
              <a:t>Supply chain resilience: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EA3CCA6-889D-4AC6-87D7-594A8A451DD6}"/>
              </a:ext>
            </a:extLst>
          </p:cNvPr>
          <p:cNvSpPr>
            <a:spLocks noGrp="1"/>
          </p:cNvSpPr>
          <p:nvPr>
            <p:ph sz="half" idx="2"/>
          </p:nvPr>
        </p:nvSpPr>
        <p:spPr>
          <a:xfrm>
            <a:off x="612059" y="1223999"/>
            <a:ext cx="8067368" cy="4816801"/>
          </a:xfrm>
        </p:spPr>
        <p:txBody>
          <a:bodyPr/>
          <a:lstStyle/>
          <a:p>
            <a:pPr>
              <a:lnSpc>
                <a:spcPct val="150000"/>
              </a:lnSpc>
            </a:pPr>
            <a:r>
              <a:rPr lang="en-US" sz="1800" dirty="0"/>
              <a:t>It is well documented that climate change may pose risks to the UK’s food security. Whilst there are contingency measures in place to abate food insecurity, it is worth exploring how prisons can become more self-sufficient and less-reliant on global supply chains by growing their own food, reducing food miles and resultant carbon emissions, as well as becoming more resilient to a changing climate where food supply chains may collapse. </a:t>
            </a:r>
            <a:endParaRPr lang="en-US" sz="1800" b="1" dirty="0"/>
          </a:p>
          <a:p>
            <a:pPr>
              <a:lnSpc>
                <a:spcPct val="150000"/>
              </a:lnSpc>
            </a:pPr>
            <a:r>
              <a:rPr lang="en-US" sz="1800" b="1" dirty="0"/>
              <a:t>How will climate change impact food growing by Her Majesty’s Prison Service?</a:t>
            </a:r>
          </a:p>
          <a:p>
            <a:endParaRPr lang="en-US" dirty="0"/>
          </a:p>
        </p:txBody>
      </p:sp>
      <p:sp>
        <p:nvSpPr>
          <p:cNvPr id="6" name="Title 5">
            <a:extLst>
              <a:ext uri="{FF2B5EF4-FFF2-40B4-BE49-F238E27FC236}">
                <a16:creationId xmlns:a16="http://schemas.microsoft.com/office/drawing/2014/main" id="{2245156F-4FBB-4D67-941B-EFFAB4074DBD}"/>
              </a:ext>
            </a:extLst>
          </p:cNvPr>
          <p:cNvSpPr>
            <a:spLocks noGrp="1"/>
          </p:cNvSpPr>
          <p:nvPr>
            <p:ph type="title"/>
          </p:nvPr>
        </p:nvSpPr>
        <p:spPr>
          <a:xfrm>
            <a:off x="684000" y="468000"/>
            <a:ext cx="7740000" cy="527516"/>
          </a:xfrm>
        </p:spPr>
        <p:txBody>
          <a:bodyPr>
            <a:noAutofit/>
          </a:bodyPr>
          <a:lstStyle/>
          <a:p>
            <a:r>
              <a:rPr lang="en-GB" sz="2800"/>
              <a:t>Problem statement</a:t>
            </a:r>
            <a:endParaRPr lang="en-US" sz="2800"/>
          </a:p>
        </p:txBody>
      </p:sp>
    </p:spTree>
    <p:extLst>
      <p:ext uri="{BB962C8B-B14F-4D97-AF65-F5344CB8AC3E}">
        <p14:creationId xmlns:p14="http://schemas.microsoft.com/office/powerpoint/2010/main" val="3416435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a:extLst>
              <a:ext uri="{FF2B5EF4-FFF2-40B4-BE49-F238E27FC236}">
                <a16:creationId xmlns:a16="http://schemas.microsoft.com/office/drawing/2014/main" id="{2C7676E0-DCA5-4369-A83F-25885A4154F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86DB48CD-2863-4F42-B6C0-84FC3153964D}" type="slidenum">
              <a:rPr lang="en-GB" altLang="en-US">
                <a:solidFill>
                  <a:schemeClr val="bg1"/>
                </a:solidFill>
                <a:latin typeface="Arial" panose="020B0604020202020204" pitchFamily="34" charset="0"/>
              </a:rPr>
              <a:pPr/>
              <a:t>3</a:t>
            </a:fld>
            <a:endParaRPr lang="en-GB" altLang="en-US">
              <a:solidFill>
                <a:schemeClr val="bg1"/>
              </a:solidFill>
              <a:latin typeface="Arial" panose="020B0604020202020204" pitchFamily="34" charset="0"/>
            </a:endParaRPr>
          </a:p>
        </p:txBody>
      </p:sp>
      <p:sp>
        <p:nvSpPr>
          <p:cNvPr id="8" name="Rectangle 7">
            <a:extLst>
              <a:ext uri="{FF2B5EF4-FFF2-40B4-BE49-F238E27FC236}">
                <a16:creationId xmlns:a16="http://schemas.microsoft.com/office/drawing/2014/main" id="{D4B5ECBE-6A70-4FBE-ACA1-59BB96CACCF6}"/>
              </a:ext>
            </a:extLst>
          </p:cNvPr>
          <p:cNvSpPr/>
          <p:nvPr/>
        </p:nvSpPr>
        <p:spPr>
          <a:xfrm>
            <a:off x="559497" y="489508"/>
            <a:ext cx="8025005" cy="523220"/>
          </a:xfrm>
          <a:prstGeom prst="rect">
            <a:avLst/>
          </a:prstGeom>
        </p:spPr>
        <p:txBody>
          <a:bodyPr wrap="square">
            <a:spAutoFit/>
          </a:bodyPr>
          <a:lstStyle/>
          <a:p>
            <a:r>
              <a:rPr lang="en-US" altLang="en-US" sz="2800" b="1">
                <a:solidFill>
                  <a:srgbClr val="1D619D"/>
                </a:solidFill>
                <a:latin typeface="Arial" panose="020B0604020202020204" pitchFamily="34" charset="0"/>
                <a:ea typeface="+mj-ea"/>
                <a:cs typeface="Arial" panose="020B0604020202020204" pitchFamily="34" charset="0"/>
              </a:rPr>
              <a:t>Challenge question</a:t>
            </a:r>
            <a:endParaRPr lang="en-US" sz="1600"/>
          </a:p>
        </p:txBody>
      </p:sp>
      <p:sp>
        <p:nvSpPr>
          <p:cNvPr id="10" name="TextBox 9">
            <a:extLst>
              <a:ext uri="{FF2B5EF4-FFF2-40B4-BE49-F238E27FC236}">
                <a16:creationId xmlns:a16="http://schemas.microsoft.com/office/drawing/2014/main" id="{68A116C3-90CC-41A4-AE38-615F9D8F1A25}"/>
              </a:ext>
            </a:extLst>
          </p:cNvPr>
          <p:cNvSpPr txBox="1"/>
          <p:nvPr/>
        </p:nvSpPr>
        <p:spPr>
          <a:xfrm>
            <a:off x="512506" y="1267103"/>
            <a:ext cx="8118986" cy="4647426"/>
          </a:xfrm>
          <a:prstGeom prst="rect">
            <a:avLst/>
          </a:prstGeom>
          <a:noFill/>
        </p:spPr>
        <p:txBody>
          <a:bodyPr wrap="square" lIns="91440" tIns="45720" rIns="91440" bIns="45720" rtlCol="0" anchor="t">
            <a:spAutoFit/>
          </a:bodyPr>
          <a:lstStyle/>
          <a:p>
            <a:r>
              <a:rPr lang="en-US" altLang="en-US" sz="2400" b="1"/>
              <a:t>How will climate change impact food security in prisons?</a:t>
            </a:r>
          </a:p>
          <a:p>
            <a:endParaRPr lang="en-US" altLang="en-US" sz="1600" b="1"/>
          </a:p>
          <a:p>
            <a:r>
              <a:rPr lang="en-US" altLang="en-US" sz="1600" b="1"/>
              <a:t>Potential sub-questions: </a:t>
            </a:r>
          </a:p>
          <a:p>
            <a:pPr marL="285750" indent="-285750">
              <a:buFont typeface="Arial" panose="020B0604020202020204" pitchFamily="34" charset="0"/>
              <a:buChar char="•"/>
            </a:pPr>
            <a:r>
              <a:rPr lang="en-US" altLang="en-US" sz="1600"/>
              <a:t>How will climate change affect horticultural activity in prisons? </a:t>
            </a:r>
          </a:p>
          <a:p>
            <a:pPr marL="285750" indent="-285750">
              <a:buFont typeface="Arial" panose="020B0604020202020204" pitchFamily="34" charset="0"/>
              <a:buChar char="•"/>
            </a:pPr>
            <a:r>
              <a:rPr lang="en-US" altLang="en-US" sz="1600"/>
              <a:t>Will growing food in prisons become challenging with climate change?</a:t>
            </a:r>
          </a:p>
          <a:p>
            <a:pPr marL="285750" indent="-285750">
              <a:buFont typeface="Arial" panose="020B0604020202020204" pitchFamily="34" charset="0"/>
              <a:buChar char="•"/>
            </a:pPr>
            <a:r>
              <a:rPr lang="en-US" altLang="en-US" sz="1600">
                <a:latin typeface="Calibri"/>
                <a:cs typeface="Calibri"/>
              </a:rPr>
              <a:t>How can new technologies for food growing help British prisons become more self-sufficient without increasing the amount of land / water or other resources?</a:t>
            </a:r>
          </a:p>
          <a:p>
            <a:pPr marL="285750" indent="-285750">
              <a:buFont typeface="Arial" panose="020B0604020202020204" pitchFamily="34" charset="0"/>
              <a:buChar char="•"/>
            </a:pPr>
            <a:r>
              <a:rPr lang="en-US" altLang="en-US" sz="1600">
                <a:latin typeface="Calibri"/>
                <a:cs typeface="Calibri"/>
              </a:rPr>
              <a:t>What foods could be a focus in the future in terms of greatest nutritional value for least land use / resource input in line with a changing climate?</a:t>
            </a:r>
            <a:endParaRPr lang="en-US" altLang="en-US" sz="1600">
              <a:cs typeface="Calibri"/>
            </a:endParaRPr>
          </a:p>
          <a:p>
            <a:pPr marL="285750" indent="-285750">
              <a:buFont typeface="Arial" panose="020B0604020202020204" pitchFamily="34" charset="0"/>
              <a:buChar char="•"/>
            </a:pPr>
            <a:endParaRPr lang="en-US" altLang="en-US" sz="1600">
              <a:cs typeface="Calibri" panose="020F0502020204030204" pitchFamily="34" charset="0"/>
            </a:endParaRPr>
          </a:p>
          <a:p>
            <a:pPr marL="285750" indent="-285750">
              <a:buFont typeface="Arial" panose="020B0604020202020204" pitchFamily="34" charset="0"/>
              <a:buChar char="•"/>
            </a:pPr>
            <a:endParaRPr lang="en-US" altLang="en-US" sz="1600">
              <a:latin typeface="Calibri"/>
              <a:cs typeface="Calibri"/>
            </a:endParaRPr>
          </a:p>
          <a:p>
            <a:r>
              <a:rPr lang="en-US" sz="1600" b="1">
                <a:latin typeface="Calibri"/>
                <a:cs typeface="Calibri"/>
              </a:rPr>
              <a:t>Key outputs: </a:t>
            </a:r>
            <a:endParaRPr lang="en-US">
              <a:latin typeface="Calibri"/>
            </a:endParaRPr>
          </a:p>
          <a:p>
            <a:pPr marL="285750" indent="-285750">
              <a:buFont typeface="Arial" panose="020B0604020202020204" pitchFamily="34" charset="0"/>
              <a:buChar char="•"/>
            </a:pPr>
            <a:r>
              <a:rPr lang="en-US" sz="1600">
                <a:latin typeface="Calibri"/>
                <a:cs typeface="Calibri"/>
              </a:rPr>
              <a:t>Literature review with identified gaps to explore further</a:t>
            </a:r>
            <a:endParaRPr lang="en-US" sz="1600">
              <a:cs typeface="Calibri"/>
            </a:endParaRPr>
          </a:p>
          <a:p>
            <a:pPr marL="285750" indent="-285750">
              <a:buFont typeface="Arial" panose="020B0604020202020204" pitchFamily="34" charset="0"/>
              <a:buChar char="•"/>
            </a:pPr>
            <a:r>
              <a:rPr lang="en-US" sz="1600">
                <a:latin typeface="Calibri"/>
                <a:cs typeface="Calibri"/>
              </a:rPr>
              <a:t>Guidance for future policy</a:t>
            </a:r>
            <a:endParaRPr lang="en-US" sz="1600">
              <a:cs typeface="Calibri"/>
            </a:endParaRPr>
          </a:p>
          <a:p>
            <a:pPr marL="285750" indent="-285750">
              <a:buFont typeface="Arial" panose="020B0604020202020204" pitchFamily="34" charset="0"/>
              <a:buChar char="•"/>
            </a:pPr>
            <a:r>
              <a:rPr lang="en-US" sz="1600">
                <a:latin typeface="Calibri"/>
                <a:cs typeface="Calibri"/>
              </a:rPr>
              <a:t>Presentation of the findings</a:t>
            </a:r>
          </a:p>
          <a:p>
            <a:pPr marL="285750" indent="-285750">
              <a:buFont typeface="Arial" panose="020B0604020202020204" pitchFamily="34" charset="0"/>
              <a:buChar char="•"/>
            </a:pPr>
            <a:endParaRPr lang="en-US" sz="1600">
              <a:cs typeface="Calibri" panose="020F0502020204030204" pitchFamily="34" charset="0"/>
            </a:endParaRPr>
          </a:p>
          <a:p>
            <a:pPr marL="285750" indent="-285750">
              <a:buFont typeface="Arial" panose="020B0604020202020204" pitchFamily="34" charset="0"/>
              <a:buChar char="•"/>
            </a:pPr>
            <a:endParaRPr lang="en-GB" sz="1600">
              <a:cs typeface="Calibri" panose="020F0502020204030204" pitchFamily="34" charset="0"/>
            </a:endParaRPr>
          </a:p>
          <a:p>
            <a:pPr marL="285750" indent="-285750">
              <a:buFont typeface="Arial" panose="020B0604020202020204" pitchFamily="34" charset="0"/>
              <a:buChar char="•"/>
            </a:pPr>
            <a:endParaRPr lang="en-US" sz="160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1DE1EB8-E059-4D7A-B365-37E7EE25C4EB}"/>
              </a:ext>
            </a:extLst>
          </p:cNvPr>
          <p:cNvSpPr>
            <a:spLocks noGrp="1"/>
          </p:cNvSpPr>
          <p:nvPr>
            <p:ph sz="half" idx="2"/>
          </p:nvPr>
        </p:nvSpPr>
        <p:spPr/>
        <p:txBody>
          <a:bodyPr/>
          <a:lstStyle/>
          <a:p>
            <a:endParaRPr lang="en-US"/>
          </a:p>
          <a:p>
            <a:endParaRPr lang="en-US"/>
          </a:p>
        </p:txBody>
      </p:sp>
      <p:sp>
        <p:nvSpPr>
          <p:cNvPr id="7" name="Content Placeholder 6">
            <a:extLst>
              <a:ext uri="{FF2B5EF4-FFF2-40B4-BE49-F238E27FC236}">
                <a16:creationId xmlns:a16="http://schemas.microsoft.com/office/drawing/2014/main" id="{72C8E268-F531-4CF7-8236-C242EE00ECBE}"/>
              </a:ext>
            </a:extLst>
          </p:cNvPr>
          <p:cNvSpPr>
            <a:spLocks noGrp="1"/>
          </p:cNvSpPr>
          <p:nvPr>
            <p:ph sz="quarter" idx="4"/>
          </p:nvPr>
        </p:nvSpPr>
        <p:spPr/>
        <p:txBody>
          <a:bodyPr/>
          <a:lstStyle/>
          <a:p>
            <a:endParaRPr lang="en-US"/>
          </a:p>
          <a:p>
            <a:endParaRPr lang="en-US"/>
          </a:p>
          <a:p>
            <a:endParaRPr lang="en-US"/>
          </a:p>
        </p:txBody>
      </p:sp>
      <p:sp>
        <p:nvSpPr>
          <p:cNvPr id="2" name="Title 1">
            <a:extLst>
              <a:ext uri="{FF2B5EF4-FFF2-40B4-BE49-F238E27FC236}">
                <a16:creationId xmlns:a16="http://schemas.microsoft.com/office/drawing/2014/main" id="{018B6D18-7C55-469A-975B-91D254BF940D}"/>
              </a:ext>
            </a:extLst>
          </p:cNvPr>
          <p:cNvSpPr>
            <a:spLocks noGrp="1"/>
          </p:cNvSpPr>
          <p:nvPr>
            <p:ph type="title"/>
          </p:nvPr>
        </p:nvSpPr>
        <p:spPr>
          <a:xfrm>
            <a:off x="684000" y="468000"/>
            <a:ext cx="7740000" cy="573896"/>
          </a:xfrm>
        </p:spPr>
        <p:txBody>
          <a:bodyPr>
            <a:noAutofit/>
          </a:bodyPr>
          <a:lstStyle/>
          <a:p>
            <a:r>
              <a:rPr lang="en-GB" sz="2800"/>
              <a:t>Literature</a:t>
            </a:r>
            <a:r>
              <a:rPr lang="en-GB" sz="3200"/>
              <a:t> review </a:t>
            </a:r>
            <a:endParaRPr lang="en-US" sz="3200"/>
          </a:p>
        </p:txBody>
      </p:sp>
      <p:sp>
        <p:nvSpPr>
          <p:cNvPr id="3" name="Slide Number Placeholder 2">
            <a:extLst>
              <a:ext uri="{FF2B5EF4-FFF2-40B4-BE49-F238E27FC236}">
                <a16:creationId xmlns:a16="http://schemas.microsoft.com/office/drawing/2014/main" id="{612B5BC1-5563-4BE4-AA75-8631BBC8FD34}"/>
              </a:ext>
            </a:extLst>
          </p:cNvPr>
          <p:cNvSpPr>
            <a:spLocks noGrp="1"/>
          </p:cNvSpPr>
          <p:nvPr>
            <p:ph type="sldNum" sz="quarter" idx="10"/>
          </p:nvPr>
        </p:nvSpPr>
        <p:spPr/>
        <p:txBody>
          <a:bodyPr/>
          <a:lstStyle/>
          <a:p>
            <a:fld id="{7CC78A54-3B0F-4EDE-BB5C-2412947BD5CD}" type="slidenum">
              <a:rPr lang="en-GB" altLang="en-US" smtClean="0"/>
              <a:pPr/>
              <a:t>4</a:t>
            </a:fld>
            <a:endParaRPr lang="en-GB" altLang="en-US"/>
          </a:p>
        </p:txBody>
      </p:sp>
      <p:graphicFrame>
        <p:nvGraphicFramePr>
          <p:cNvPr id="14" name="Table 14">
            <a:extLst>
              <a:ext uri="{FF2B5EF4-FFF2-40B4-BE49-F238E27FC236}">
                <a16:creationId xmlns:a16="http://schemas.microsoft.com/office/drawing/2014/main" id="{71EA806F-98FB-42AE-A2DE-6B925A895B48}"/>
              </a:ext>
            </a:extLst>
          </p:cNvPr>
          <p:cNvGraphicFramePr>
            <a:graphicFrameLocks noGrp="1"/>
          </p:cNvGraphicFramePr>
          <p:nvPr>
            <p:extLst>
              <p:ext uri="{D42A27DB-BD31-4B8C-83A1-F6EECF244321}">
                <p14:modId xmlns:p14="http://schemas.microsoft.com/office/powerpoint/2010/main" val="3000938015"/>
              </p:ext>
            </p:extLst>
          </p:nvPr>
        </p:nvGraphicFramePr>
        <p:xfrm>
          <a:off x="527731" y="1025830"/>
          <a:ext cx="7956000" cy="5133902"/>
        </p:xfrm>
        <a:graphic>
          <a:graphicData uri="http://schemas.openxmlformats.org/drawingml/2006/table">
            <a:tbl>
              <a:tblPr firstRow="1" bandRow="1">
                <a:tableStyleId>{5C22544A-7EE6-4342-B048-85BDC9FD1C3A}</a:tableStyleId>
              </a:tblPr>
              <a:tblGrid>
                <a:gridCol w="4281374">
                  <a:extLst>
                    <a:ext uri="{9D8B030D-6E8A-4147-A177-3AD203B41FA5}">
                      <a16:colId xmlns:a16="http://schemas.microsoft.com/office/drawing/2014/main" val="2756676874"/>
                    </a:ext>
                  </a:extLst>
                </a:gridCol>
                <a:gridCol w="3674626">
                  <a:extLst>
                    <a:ext uri="{9D8B030D-6E8A-4147-A177-3AD203B41FA5}">
                      <a16:colId xmlns:a16="http://schemas.microsoft.com/office/drawing/2014/main" val="2702480073"/>
                    </a:ext>
                  </a:extLst>
                </a:gridCol>
              </a:tblGrid>
              <a:tr h="359677">
                <a:tc>
                  <a:txBody>
                    <a:bodyPr/>
                    <a:lstStyle/>
                    <a:p>
                      <a:pPr marL="0" marR="0" lvl="0" indent="0" algn="l" rtl="0" eaLnBrk="1" fontAlgn="auto" latinLnBrk="0" hangingPunct="1">
                        <a:lnSpc>
                          <a:spcPct val="100000"/>
                        </a:lnSpc>
                        <a:spcBef>
                          <a:spcPts val="0"/>
                        </a:spcBef>
                        <a:spcAft>
                          <a:spcPts val="0"/>
                        </a:spcAft>
                        <a:buClrTx/>
                        <a:buSzTx/>
                        <a:buFontTx/>
                        <a:buNone/>
                      </a:pPr>
                      <a:r>
                        <a:rPr lang="en-GB"/>
                        <a:t>Journals / links</a:t>
                      </a:r>
                      <a:endParaRPr lang="en-US"/>
                    </a:p>
                  </a:txBody>
                  <a:tcPr/>
                </a:tc>
                <a:tc>
                  <a:txBody>
                    <a:bodyPr/>
                    <a:lstStyle/>
                    <a:p>
                      <a:r>
                        <a:rPr lang="en-GB"/>
                        <a:t>Relevance</a:t>
                      </a:r>
                      <a:endParaRPr lang="en-US"/>
                    </a:p>
                  </a:txBody>
                  <a:tcPr/>
                </a:tc>
                <a:extLst>
                  <a:ext uri="{0D108BD9-81ED-4DB2-BD59-A6C34878D82A}">
                    <a16:rowId xmlns:a16="http://schemas.microsoft.com/office/drawing/2014/main" val="3592278000"/>
                  </a:ext>
                </a:extLst>
              </a:tr>
              <a:tr h="1080062">
                <a:tc>
                  <a:txBody>
                    <a:bodyPr/>
                    <a:lstStyle/>
                    <a:p>
                      <a:pPr lvl="0" algn="l">
                        <a:lnSpc>
                          <a:spcPct val="100000"/>
                        </a:lnSpc>
                        <a:spcBef>
                          <a:spcPts val="0"/>
                        </a:spcBef>
                        <a:spcAft>
                          <a:spcPts val="0"/>
                        </a:spcAft>
                        <a:buNone/>
                      </a:pPr>
                      <a:r>
                        <a:rPr lang="en-US" sz="1400" b="0" i="0" u="none" strike="noStrike" noProof="0" err="1">
                          <a:latin typeface="Calibri"/>
                        </a:rPr>
                        <a:t>Baybutt</a:t>
                      </a:r>
                      <a:r>
                        <a:rPr lang="en-US" sz="1400" b="0" i="0" u="none" strike="noStrike" noProof="0">
                          <a:latin typeface="Calibri"/>
                        </a:rPr>
                        <a:t>, M., </a:t>
                      </a:r>
                      <a:r>
                        <a:rPr lang="en-US" sz="1400" b="0" i="0" u="none" strike="noStrike" noProof="0" err="1">
                          <a:latin typeface="Calibri"/>
                        </a:rPr>
                        <a:t>Dooris</a:t>
                      </a:r>
                      <a:r>
                        <a:rPr lang="en-US" sz="1400" b="0" i="0" u="none" strike="noStrike" noProof="0">
                          <a:latin typeface="Calibri"/>
                        </a:rPr>
                        <a:t>, M. and Farrier, A. (2019). Growing Health in UK Prison Settings. Health Promotion International. 34(4):</a:t>
                      </a:r>
                      <a:endParaRPr lang="en-US"/>
                    </a:p>
                    <a:p>
                      <a:pPr lvl="0" algn="l">
                        <a:lnSpc>
                          <a:spcPct val="100000"/>
                        </a:lnSpc>
                        <a:spcBef>
                          <a:spcPts val="0"/>
                        </a:spcBef>
                        <a:spcAft>
                          <a:spcPts val="0"/>
                        </a:spcAft>
                        <a:buNone/>
                      </a:pPr>
                      <a:r>
                        <a:rPr lang="en-US" sz="1400" b="0" i="0" u="none" strike="noStrike" noProof="0">
                          <a:latin typeface="Calibri"/>
                        </a:rPr>
                        <a:t>792-802. DOI: </a:t>
                      </a:r>
                      <a:r>
                        <a:rPr lang="en-US" sz="1400" b="0" i="0" u="none" strike="noStrike" noProof="0">
                          <a:latin typeface="Calibri"/>
                          <a:hlinkClick r:id="rId2"/>
                        </a:rPr>
                        <a:t>https://doi.org/10.1093/heapro/day037</a:t>
                      </a:r>
                      <a:r>
                        <a:rPr lang="en-US" sz="1400" b="0" i="0" u="none" strike="noStrike" noProof="0">
                          <a:latin typeface="Calibri"/>
                        </a:rPr>
                        <a:t> </a:t>
                      </a:r>
                    </a:p>
                  </a:txBody>
                  <a:tcPr/>
                </a:tc>
                <a:tc>
                  <a:txBody>
                    <a:bodyPr/>
                    <a:lstStyle/>
                    <a:p>
                      <a:pPr marL="0" marR="0" lvl="0" indent="0" algn="l">
                        <a:lnSpc>
                          <a:spcPct val="100000"/>
                        </a:lnSpc>
                        <a:spcBef>
                          <a:spcPts val="0"/>
                        </a:spcBef>
                        <a:spcAft>
                          <a:spcPts val="0"/>
                        </a:spcAft>
                        <a:buNone/>
                      </a:pPr>
                      <a:r>
                        <a:rPr lang="en-GB" sz="1400" b="0" i="0" u="none" strike="noStrike" noProof="0">
                          <a:latin typeface="Calibri"/>
                        </a:rPr>
                        <a:t>prison-based horticulture can offer multiple benefits and make a significant contribution to the creation of safe, secure, supportive and health-enhancing environments. </a:t>
                      </a:r>
                      <a:endParaRPr lang="en-US"/>
                    </a:p>
                  </a:txBody>
                  <a:tcPr/>
                </a:tc>
                <a:extLst>
                  <a:ext uri="{0D108BD9-81ED-4DB2-BD59-A6C34878D82A}">
                    <a16:rowId xmlns:a16="http://schemas.microsoft.com/office/drawing/2014/main" val="3925578204"/>
                  </a:ext>
                </a:extLst>
              </a:tr>
              <a:tr h="1138978">
                <a:tc>
                  <a:txBody>
                    <a:bodyPr/>
                    <a:lstStyle/>
                    <a:p>
                      <a:pPr lvl="0" algn="l">
                        <a:lnSpc>
                          <a:spcPct val="100000"/>
                        </a:lnSpc>
                        <a:spcBef>
                          <a:spcPts val="0"/>
                        </a:spcBef>
                        <a:spcAft>
                          <a:spcPts val="0"/>
                        </a:spcAft>
                        <a:buNone/>
                      </a:pPr>
                      <a:r>
                        <a:rPr lang="en-US" sz="1400" b="0" i="0" u="none" strike="noStrike" noProof="0"/>
                        <a:t>Ministry of Justice. (2010). Information released under Freedom of Information Act. Reference no. 65591. Available online: </a:t>
                      </a:r>
                      <a:r>
                        <a:rPr lang="en-US" sz="1400" b="0" i="0" u="none" strike="noStrike" noProof="0">
                          <a:hlinkClick r:id="rId3" invalidUrl="https://"/>
                        </a:rPr>
                        <a:t>https://</a:t>
                      </a:r>
                      <a:endParaRPr lang="en-US"/>
                    </a:p>
                    <a:p>
                      <a:pPr lvl="0" algn="l">
                        <a:lnSpc>
                          <a:spcPct val="100000"/>
                        </a:lnSpc>
                        <a:spcBef>
                          <a:spcPts val="0"/>
                        </a:spcBef>
                        <a:spcAft>
                          <a:spcPts val="0"/>
                        </a:spcAft>
                        <a:buNone/>
                      </a:pPr>
                      <a:r>
                        <a:rPr lang="en-US" sz="1400" b="0" i="0" u="none" strike="noStrike" noProof="0">
                          <a:hlinkClick r:id="rId4"/>
                        </a:rPr>
                        <a:t>www.whatdotheyknow.com/request/prison_farms</a:t>
                      </a:r>
                      <a:r>
                        <a:rPr lang="en-US" sz="1400" b="0" i="0" u="none" strike="noStrike" noProof="0"/>
                        <a:t> </a:t>
                      </a:r>
                      <a:endParaRPr lang="en-US"/>
                    </a:p>
                    <a:p>
                      <a:pPr lvl="0">
                        <a:buNone/>
                      </a:pPr>
                      <a:endParaRPr lang="en-US" sz="1400"/>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400"/>
                        <a:t>Background to prison farm closures and the role of prison farms</a:t>
                      </a:r>
                    </a:p>
                  </a:txBody>
                  <a:tcPr/>
                </a:tc>
                <a:extLst>
                  <a:ext uri="{0D108BD9-81ED-4DB2-BD59-A6C34878D82A}">
                    <a16:rowId xmlns:a16="http://schemas.microsoft.com/office/drawing/2014/main" val="1021626289"/>
                  </a:ext>
                </a:extLst>
              </a:tr>
              <a:tr h="1152325">
                <a:tc>
                  <a:txBody>
                    <a:bodyPr/>
                    <a:lstStyle/>
                    <a:p>
                      <a:pPr lvl="0" algn="l">
                        <a:lnSpc>
                          <a:spcPct val="100000"/>
                        </a:lnSpc>
                        <a:spcBef>
                          <a:spcPts val="0"/>
                        </a:spcBef>
                        <a:spcAft>
                          <a:spcPts val="0"/>
                        </a:spcAft>
                        <a:buNone/>
                      </a:pPr>
                      <a:r>
                        <a:rPr lang="en-US" sz="1400" b="0" i="0" u="none" strike="noStrike" noProof="0">
                          <a:latin typeface="Calibri"/>
                        </a:rPr>
                        <a:t>Vincent, L. (2016). More fruit and veg for prisoners might just alleviate the crisis in our jails. The Guardian. 13 December. Available online: </a:t>
                      </a:r>
                      <a:r>
                        <a:rPr lang="en-US" sz="1400" b="0" i="0" u="none" strike="noStrike" noProof="0">
                          <a:hlinkClick r:id="rId5"/>
                        </a:rPr>
                        <a:t>More fruit and veg for prisoners might just alleviate the crisis in our jails | Lucy Vincent | The Guardian</a:t>
                      </a:r>
                      <a:endParaRPr lang="en-US"/>
                    </a:p>
                  </a:txBody>
                  <a:tcPr/>
                </a:tc>
                <a:tc>
                  <a:txBody>
                    <a:bodyPr/>
                    <a:lstStyle/>
                    <a:p>
                      <a:pPr lvl="0" algn="l">
                        <a:lnSpc>
                          <a:spcPct val="100000"/>
                        </a:lnSpc>
                        <a:spcBef>
                          <a:spcPts val="0"/>
                        </a:spcBef>
                        <a:spcAft>
                          <a:spcPts val="0"/>
                        </a:spcAft>
                        <a:buNone/>
                      </a:pPr>
                      <a:r>
                        <a:rPr lang="en-US" sz="1400" b="0" i="0" u="none" strike="noStrike" noProof="0">
                          <a:latin typeface="Calibri"/>
                        </a:rPr>
                        <a:t>Good nutrition has been shown to reduce disciplinary incidents, aggression and violent</a:t>
                      </a:r>
                      <a:endParaRPr lang="en-US"/>
                    </a:p>
                    <a:p>
                      <a:pPr lvl="0" algn="l">
                        <a:lnSpc>
                          <a:spcPct val="100000"/>
                        </a:lnSpc>
                        <a:spcBef>
                          <a:spcPts val="0"/>
                        </a:spcBef>
                        <a:spcAft>
                          <a:spcPts val="0"/>
                        </a:spcAft>
                        <a:buNone/>
                      </a:pPr>
                      <a:r>
                        <a:rPr lang="en-US" sz="1400" b="0" i="0" u="none" strike="noStrike" noProof="0" err="1">
                          <a:latin typeface="Calibri"/>
                        </a:rPr>
                        <a:t>behaviour</a:t>
                      </a:r>
                      <a:r>
                        <a:rPr lang="en-US" sz="1400" b="0" i="0" u="none" strike="noStrike" noProof="0">
                          <a:latin typeface="Calibri"/>
                        </a:rPr>
                        <a:t>.</a:t>
                      </a:r>
                      <a:endParaRPr lang="en-US"/>
                    </a:p>
                    <a:p>
                      <a:pPr lvl="0">
                        <a:buNone/>
                      </a:pPr>
                      <a:endParaRPr lang="en-US" sz="1400"/>
                    </a:p>
                  </a:txBody>
                  <a:tcPr/>
                </a:tc>
                <a:extLst>
                  <a:ext uri="{0D108BD9-81ED-4DB2-BD59-A6C34878D82A}">
                    <a16:rowId xmlns:a16="http://schemas.microsoft.com/office/drawing/2014/main" val="132232912"/>
                  </a:ext>
                </a:extLst>
              </a:tr>
              <a:tr h="1152325">
                <a:tc>
                  <a:txBody>
                    <a:bodyPr/>
                    <a:lstStyle/>
                    <a:p>
                      <a:pPr lvl="0" algn="l">
                        <a:lnSpc>
                          <a:spcPct val="100000"/>
                        </a:lnSpc>
                        <a:spcBef>
                          <a:spcPts val="0"/>
                        </a:spcBef>
                        <a:spcAft>
                          <a:spcPts val="0"/>
                        </a:spcAft>
                        <a:buNone/>
                      </a:pPr>
                      <a:r>
                        <a:rPr lang="en-US" sz="1400"/>
                        <a:t>UK Climate Risk Independent Assessment (CCRA3)</a:t>
                      </a:r>
                    </a:p>
                    <a:p>
                      <a:pPr lvl="0" algn="l">
                        <a:lnSpc>
                          <a:spcPct val="100000"/>
                        </a:lnSpc>
                        <a:spcBef>
                          <a:spcPts val="0"/>
                        </a:spcBef>
                        <a:spcAft>
                          <a:spcPts val="0"/>
                        </a:spcAft>
                        <a:buNone/>
                      </a:pPr>
                      <a:r>
                        <a:rPr lang="en-US" sz="1400" b="0" i="0" u="none" strike="noStrike" noProof="0">
                          <a:latin typeface="Calibri"/>
                        </a:rPr>
                        <a:t> </a:t>
                      </a:r>
                      <a:r>
                        <a:rPr lang="en-US" sz="1400" b="0" i="0" u="none" strike="noStrike" noProof="0">
                          <a:hlinkClick r:id="rId6"/>
                        </a:rPr>
                        <a:t>International dimensions - Climate Change Committee (theccc.org.uk) </a:t>
                      </a:r>
                    </a:p>
                    <a:p>
                      <a:pPr lvl="0" algn="l">
                        <a:lnSpc>
                          <a:spcPct val="100000"/>
                        </a:lnSpc>
                        <a:spcBef>
                          <a:spcPts val="0"/>
                        </a:spcBef>
                        <a:spcAft>
                          <a:spcPts val="0"/>
                        </a:spcAft>
                        <a:buNone/>
                      </a:pPr>
                      <a:r>
                        <a:rPr lang="en-US" sz="1400" b="0" i="0" u="none" strike="noStrike" noProof="0"/>
                        <a:t>Also</a:t>
                      </a:r>
                    </a:p>
                    <a:p>
                      <a:pPr lvl="0" algn="l">
                        <a:lnSpc>
                          <a:spcPct val="100000"/>
                        </a:lnSpc>
                        <a:spcBef>
                          <a:spcPts val="0"/>
                        </a:spcBef>
                        <a:spcAft>
                          <a:spcPts val="0"/>
                        </a:spcAft>
                        <a:buNone/>
                      </a:pPr>
                      <a:r>
                        <a:rPr lang="en-US" sz="1400" b="0" i="0" u="none" strike="noStrike" noProof="0">
                          <a:latin typeface="Calibri"/>
                          <a:hlinkClick r:id="rId7"/>
                        </a:rPr>
                        <a:t>CCRA3-Briefing-Agriculture-and-Food.pdf (ukclimaterisk.org)</a:t>
                      </a:r>
                      <a:endParaRPr lang="en-US"/>
                    </a:p>
                  </a:txBody>
                  <a:tcPr/>
                </a:tc>
                <a:tc>
                  <a:txBody>
                    <a:bodyPr/>
                    <a:lstStyle/>
                    <a:p>
                      <a:pPr lvl="0">
                        <a:buNone/>
                      </a:pPr>
                      <a:r>
                        <a:rPr lang="en-US" sz="1400" b="0" i="0" u="none" strike="noStrike" noProof="0">
                          <a:latin typeface="Calibri"/>
                        </a:rPr>
                        <a:t>Climate change will cause shifts in the global production of food</a:t>
                      </a:r>
                      <a:endParaRPr lang="en-US"/>
                    </a:p>
                  </a:txBody>
                  <a:tcPr/>
                </a:tc>
                <a:extLst>
                  <a:ext uri="{0D108BD9-81ED-4DB2-BD59-A6C34878D82A}">
                    <a16:rowId xmlns:a16="http://schemas.microsoft.com/office/drawing/2014/main" val="1134690772"/>
                  </a:ext>
                </a:extLst>
              </a:tr>
            </a:tbl>
          </a:graphicData>
        </a:graphic>
      </p:graphicFrame>
    </p:spTree>
    <p:extLst>
      <p:ext uri="{BB962C8B-B14F-4D97-AF65-F5344CB8AC3E}">
        <p14:creationId xmlns:p14="http://schemas.microsoft.com/office/powerpoint/2010/main" val="218532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7331F55-52B3-4A6A-A37B-DAE6CDA97EDC}"/>
              </a:ext>
            </a:extLst>
          </p:cNvPr>
          <p:cNvSpPr>
            <a:spLocks noGrp="1"/>
          </p:cNvSpPr>
          <p:nvPr>
            <p:ph type="sldNum" sz="quarter" idx="10"/>
          </p:nvPr>
        </p:nvSpPr>
        <p:spPr/>
        <p:txBody>
          <a:bodyPr/>
          <a:lstStyle/>
          <a:p>
            <a:fld id="{278DE98B-F50D-4E53-813E-204E85F09261}" type="slidenum">
              <a:rPr lang="en-GB" altLang="en-US" smtClean="0"/>
              <a:pPr/>
              <a:t>5</a:t>
            </a:fld>
            <a:endParaRPr lang="en-GB" altLang="en-US"/>
          </a:p>
        </p:txBody>
      </p:sp>
      <p:sp>
        <p:nvSpPr>
          <p:cNvPr id="9" name="Rectangle 8">
            <a:extLst>
              <a:ext uri="{FF2B5EF4-FFF2-40B4-BE49-F238E27FC236}">
                <a16:creationId xmlns:a16="http://schemas.microsoft.com/office/drawing/2014/main" id="{252A5559-B67F-4870-8E2D-F47EF5C55E17}"/>
              </a:ext>
            </a:extLst>
          </p:cNvPr>
          <p:cNvSpPr/>
          <p:nvPr/>
        </p:nvSpPr>
        <p:spPr>
          <a:xfrm>
            <a:off x="679497" y="432107"/>
            <a:ext cx="7024255" cy="523220"/>
          </a:xfrm>
          <a:prstGeom prst="rect">
            <a:avLst/>
          </a:prstGeom>
        </p:spPr>
        <p:txBody>
          <a:bodyPr wrap="square">
            <a:spAutoFit/>
          </a:bodyPr>
          <a:lstStyle/>
          <a:p>
            <a:r>
              <a:rPr lang="en-GB" sz="2800" b="1">
                <a:solidFill>
                  <a:srgbClr val="1D619D"/>
                </a:solidFill>
                <a:latin typeface="Arial" panose="020B0604020202020204" pitchFamily="34" charset="0"/>
                <a:ea typeface="+mj-ea"/>
                <a:cs typeface="Arial" panose="020B0604020202020204" pitchFamily="34" charset="0"/>
              </a:rPr>
              <a:t>Further resources  </a:t>
            </a:r>
            <a:endParaRPr lang="en-US" sz="1600"/>
          </a:p>
        </p:txBody>
      </p:sp>
      <p:sp>
        <p:nvSpPr>
          <p:cNvPr id="10" name="TextBox 9">
            <a:extLst>
              <a:ext uri="{FF2B5EF4-FFF2-40B4-BE49-F238E27FC236}">
                <a16:creationId xmlns:a16="http://schemas.microsoft.com/office/drawing/2014/main" id="{688CF4D6-845F-4ADB-931C-356383BE0A35}"/>
              </a:ext>
            </a:extLst>
          </p:cNvPr>
          <p:cNvSpPr txBox="1"/>
          <p:nvPr/>
        </p:nvSpPr>
        <p:spPr>
          <a:xfrm>
            <a:off x="2872822" y="1277331"/>
            <a:ext cx="5875890" cy="2585323"/>
          </a:xfrm>
          <a:prstGeom prst="rect">
            <a:avLst/>
          </a:prstGeom>
          <a:noFill/>
        </p:spPr>
        <p:txBody>
          <a:bodyPr wrap="square" lIns="91440" tIns="45720" rIns="91440" bIns="45720" rtlCol="0" anchor="t">
            <a:spAutoFit/>
          </a:bodyPr>
          <a:lstStyle/>
          <a:p>
            <a:pPr lvl="1"/>
            <a:r>
              <a:rPr lang="en-GB" b="1" dirty="0"/>
              <a:t>Ministry of Justice Statistics</a:t>
            </a:r>
          </a:p>
          <a:p>
            <a:pPr marL="742950" lvl="1" indent="-285750">
              <a:buFont typeface="Arial" panose="020B0604020202020204" pitchFamily="34" charset="0"/>
              <a:buChar char="•"/>
            </a:pPr>
            <a:r>
              <a:rPr lang="en-US" dirty="0">
                <a:hlinkClick r:id="rId2"/>
              </a:rPr>
              <a:t>Statistics at MOJ - Ministry of Justice - GOV.UK (www.gov.uk)</a:t>
            </a:r>
            <a:endParaRPr lang="en-GB" dirty="0"/>
          </a:p>
          <a:p>
            <a:pPr lvl="1"/>
            <a:endParaRPr lang="en-GB" b="1" dirty="0"/>
          </a:p>
          <a:p>
            <a:pPr lvl="1"/>
            <a:r>
              <a:rPr lang="en-GB" b="1" dirty="0"/>
              <a:t>MET Office datasets</a:t>
            </a:r>
          </a:p>
          <a:p>
            <a:pPr marL="742950" lvl="1" indent="-285750">
              <a:buFont typeface="Arial" panose="020B0604020202020204" pitchFamily="34" charset="0"/>
              <a:buChar char="•"/>
            </a:pPr>
            <a:r>
              <a:rPr lang="en-US" dirty="0">
                <a:hlinkClick r:id="rId3"/>
              </a:rPr>
              <a:t>Datasets - Met Office</a:t>
            </a:r>
            <a:endParaRPr lang="en-US" dirty="0"/>
          </a:p>
          <a:p>
            <a:pPr marL="742950" lvl="1" indent="-285750">
              <a:buFont typeface="Arial" panose="020B0604020202020204" pitchFamily="34" charset="0"/>
              <a:buChar char="•"/>
            </a:pPr>
            <a:r>
              <a:rPr lang="en-US" dirty="0">
                <a:hlinkClick r:id="rId4"/>
              </a:rPr>
              <a:t>UK Climate Projections (UKCP) - Met Office</a:t>
            </a:r>
            <a:endParaRPr lang="en-GB" b="1" dirty="0"/>
          </a:p>
          <a:p>
            <a:endParaRPr lang="en-GB" dirty="0"/>
          </a:p>
          <a:p>
            <a:pPr marL="285750" indent="-285750">
              <a:buFont typeface="Arial" panose="020B0604020202020204" pitchFamily="34" charset="0"/>
              <a:buChar char="•"/>
            </a:pPr>
            <a:endParaRPr lang="en-US" dirty="0"/>
          </a:p>
        </p:txBody>
      </p:sp>
      <p:pic>
        <p:nvPicPr>
          <p:cNvPr id="1032" name="Picture 8">
            <a:extLst>
              <a:ext uri="{FF2B5EF4-FFF2-40B4-BE49-F238E27FC236}">
                <a16:creationId xmlns:a16="http://schemas.microsoft.com/office/drawing/2014/main" id="{8CC248AB-B3D9-4EB2-8D2F-DD4705147C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936" y="1264459"/>
            <a:ext cx="1374852" cy="1074103"/>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Office for National Statistics logo - Homepage">
            <a:extLst>
              <a:ext uri="{FF2B5EF4-FFF2-40B4-BE49-F238E27FC236}">
                <a16:creationId xmlns:a16="http://schemas.microsoft.com/office/drawing/2014/main" id="{BB69DAAE-EE9F-4C7B-908A-9499D1BCB90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2" name="Picture 28" descr="Link to us - Met Office">
            <a:extLst>
              <a:ext uri="{FF2B5EF4-FFF2-40B4-BE49-F238E27FC236}">
                <a16:creationId xmlns:a16="http://schemas.microsoft.com/office/drawing/2014/main" id="{512DDF75-1A33-4306-BF0D-761674C7F5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259" y="2523241"/>
            <a:ext cx="3339396" cy="1070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4016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A3704F4-7059-42AA-871F-106CFCA15460}" vid="{F303F644-0D5B-49FF-9101-7D8A93D9E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963E794F64B74BBBAD7EB4C952F1C3" ma:contentTypeVersion="8" ma:contentTypeDescription="Create a new document." ma:contentTypeScope="" ma:versionID="7208eaa1991ce758fedab5368a9a5a5d">
  <xsd:schema xmlns:xsd="http://www.w3.org/2001/XMLSchema" xmlns:xs="http://www.w3.org/2001/XMLSchema" xmlns:p="http://schemas.microsoft.com/office/2006/metadata/properties" xmlns:ns2="8a590332-1eb3-4348-9fb8-e4bd700334f0" targetNamespace="http://schemas.microsoft.com/office/2006/metadata/properties" ma:root="true" ma:fieldsID="41adff6f13f9a5f4a9acc6e4e014f0b1" ns2:_="">
    <xsd:import namespace="8a590332-1eb3-4348-9fb8-e4bd700334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590332-1eb3-4348-9fb8-e4bd700334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B49E49-285A-40DA-B941-237F73EE6FA6}">
  <ds:schemaRefs>
    <ds:schemaRef ds:uri="http://schemas.microsoft.com/sharepoint/v3/contenttype/forms"/>
  </ds:schemaRefs>
</ds:datastoreItem>
</file>

<file path=customXml/itemProps2.xml><?xml version="1.0" encoding="utf-8"?>
<ds:datastoreItem xmlns:ds="http://schemas.openxmlformats.org/officeDocument/2006/customXml" ds:itemID="{1FC8D6A9-E318-4947-AF4A-ECE35612DACD}">
  <ds:schemaRefs>
    <ds:schemaRef ds:uri="8a590332-1eb3-4348-9fb8-e4bd700334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0C96B9E-649D-4B30-AA2D-2E8ED7BFF67D}">
  <ds:schemaRefs>
    <ds:schemaRef ds:uri="8a590332-1eb3-4348-9fb8-e4bd700334f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MoJ Template</Template>
  <TotalTime>0</TotalTime>
  <Words>486</Words>
  <Application>Microsoft Office PowerPoint</Application>
  <PresentationFormat>On-screen Show (4:3)</PresentationFormat>
  <Paragraphs>50</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Supply chain resilience:</vt:lpstr>
      <vt:lpstr>Problem statement</vt:lpstr>
      <vt:lpstr>PowerPoint Presentation</vt:lpstr>
      <vt:lpstr>Literature review </vt:lpstr>
      <vt:lpstr>PowerPoint Presentation</vt:lpstr>
    </vt:vector>
  </TitlesOfParts>
  <Manager>Ministry of Justice</Manager>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[add subtitle]</dc:subject>
  <dc:creator>Davenport, Charlotte</dc:creator>
  <cp:keywords>[add key words]</cp:keywords>
  <cp:lastModifiedBy>Trainor, Kia</cp:lastModifiedBy>
  <cp:revision>3</cp:revision>
  <dcterms:created xsi:type="dcterms:W3CDTF">2022-02-08T15:31:35Z</dcterms:created>
  <dcterms:modified xsi:type="dcterms:W3CDTF">2022-03-15T18:02:28Z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0x01010063963E794F64B74BBBAD7EB4C952F1C3</vt:lpwstr>
  </property>
</Properties>
</file>