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AF6C-BD6B-4C2F-BE7E-7BBB32AAE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464BA-404A-4496-AB89-AC5C3B1C0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0073E-B6F7-4218-9B8B-B2AD8FB47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E73F-7751-473D-8268-003B6CB668AF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C11A6-5F3C-4848-BAA7-6D04AD0B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18D88-05A7-4888-A188-767B86AE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7691-66CA-4D79-B566-D928EDAA45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99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3793-72DF-4F6B-9B2E-C176375E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AF52D-8CB4-479D-AFAB-64F1498A9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657E1-6F45-48C5-ACC8-2FE12715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E73F-7751-473D-8268-003B6CB668AF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4CEB2-5003-4C15-8084-997045C3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4C62F-7B1C-4CED-834E-E6101199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7691-66CA-4D79-B566-D928EDAA45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90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434762-10AB-4923-B55A-6BEBBD1A0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6A675-EB5C-4C8B-B249-114FFA228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85AD-ABB7-451C-B604-D6E6F63BE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E73F-7751-473D-8268-003B6CB668AF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C479B-597A-4C2E-9835-B634A39E1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91EAD-3303-4118-A469-D6FA3B4C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7691-66CA-4D79-B566-D928EDAA45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71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DE53C-35F9-400D-BA1C-B9EA7EAB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9D3C5-1B15-45E0-81DC-E83DFE11A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A82AB-FC90-42BB-89EC-3C8E37CC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E73F-7751-473D-8268-003B6CB668AF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9E5D-FB16-46AA-8F96-D7619842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BFAD5-EFC4-48B0-BC23-EA65F7F8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7691-66CA-4D79-B566-D928EDAA45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39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374A-5ECC-4C34-8B9D-476D9EAC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91DFB-0BD4-4F3B-AF8A-D03DC108F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0695B-3BF1-446E-BB5A-328E9A4EC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E73F-7751-473D-8268-003B6CB668AF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B341F-6692-4582-B6E5-0382CF8D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3CC21-1982-4B6B-BA69-83C13DD8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7691-66CA-4D79-B566-D928EDAA45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2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9219-8B3D-4544-B2EA-D8363AD9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4F026-28F9-423A-A5F5-F551EB518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94A44-CAEB-4A4B-AEB1-2D2385196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A883D-A4BF-4282-B24A-F2C6A803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E73F-7751-473D-8268-003B6CB668AF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20F0A-992E-4C61-A9C7-5AD5E8B9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1D179-F160-4058-B2EE-B93F6251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7691-66CA-4D79-B566-D928EDAA45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85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6C891-EB04-45BB-88BD-AB4F6C64C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B3127-A07F-4628-8FF3-6922B571E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19248-A9CF-4811-9CC9-660CA0A48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2DF9A-3C65-44FF-A5D7-867C5996B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A5DFDE-F792-4238-8356-B25705C92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FDE552-4A6F-4553-A4E2-BEC7F589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E73F-7751-473D-8268-003B6CB668AF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2F35D3-94A8-483B-99B2-2D06FD690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25F96-67D6-4C93-B3E5-CF433FBA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7691-66CA-4D79-B566-D928EDAA45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69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EC3E-D93E-4F6A-A33D-14E6AA05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14EE6-7529-4080-BD30-FA888564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E73F-7751-473D-8268-003B6CB668AF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364E8-F6C4-4AF8-8D7F-23A14F75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333DB-586A-4496-9B7B-871A0955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7691-66CA-4D79-B566-D928EDAA45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39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C492B-688F-4586-BC78-EC97A819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E73F-7751-473D-8268-003B6CB668AF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F7B63-CACD-495A-BB14-F64B4B2F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AC086-6E39-46D4-BBE9-B3039D38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7691-66CA-4D79-B566-D928EDAA45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03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1D95-7EC7-4BC9-8074-26829B33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F9A65-34D0-4FA2-9322-EA2002B5E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F2667-4618-45DD-A07F-8D7D43815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582C5-F5A8-4E07-8048-2431591F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E73F-7751-473D-8268-003B6CB668AF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E310A-55E2-48D6-BE56-E3609AB1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E198A-9CA6-44FA-A1C9-F9A78617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7691-66CA-4D79-B566-D928EDAA45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39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3AA4-C56A-4D9E-811D-CF4D8CE2B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149B6C-2CD3-4197-935C-A6989EE0F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9A79F-C6E1-44E0-894E-9BBBCAE61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62656-41E6-44B7-AE88-CA92F998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E73F-7751-473D-8268-003B6CB668AF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4163B-17AA-4D29-A4AC-A8BD2AFD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391CF-B954-4C7F-A1AF-07A32E73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7691-66CA-4D79-B566-D928EDAA45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04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D6C51-7C2A-41C4-9DBF-729701A5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23FD1-0E36-4D62-87C0-2C4DE3ADE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A4668-C00A-48C3-8E4D-76568DC91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2E73F-7751-473D-8268-003B6CB668AF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D8648-C778-4597-9E45-F3F3F9F6A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1FED2-01D5-4649-BA9F-35D12E7CC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37691-66CA-4D79-B566-D928EDAA45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97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9219982-B42E-4F27-A95E-519DAF88F26C}"/>
              </a:ext>
            </a:extLst>
          </p:cNvPr>
          <p:cNvSpPr/>
          <p:nvPr/>
        </p:nvSpPr>
        <p:spPr>
          <a:xfrm>
            <a:off x="3670083" y="4731989"/>
            <a:ext cx="4851834" cy="1817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GB" sz="1800" b="1" dirty="0">
                <a:solidFill>
                  <a:schemeClr val="tx1"/>
                </a:solidFill>
              </a:rPr>
              <a:t>Outputs:</a:t>
            </a:r>
          </a:p>
          <a:p>
            <a:pPr marL="342900" indent="-34290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Maps of relevant SSP data</a:t>
            </a:r>
          </a:p>
          <a:p>
            <a:pPr marL="342900" indent="-342900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Scripts for applying exposure scaling</a:t>
            </a:r>
            <a:endParaRPr lang="en-GB" sz="180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Data files for input to the catastrophe model</a:t>
            </a:r>
          </a:p>
          <a:p>
            <a:pPr marL="342900" indent="-342900">
              <a:buFontTx/>
              <a:buChar char="-"/>
            </a:pPr>
            <a:r>
              <a:rPr lang="en-GB" sz="1800" i="1" dirty="0">
                <a:solidFill>
                  <a:schemeClr val="tx1"/>
                </a:solidFill>
              </a:rPr>
              <a:t>Paper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59E288-4CB1-4927-9CF3-10174488DFAE}"/>
              </a:ext>
            </a:extLst>
          </p:cNvPr>
          <p:cNvGrpSpPr/>
          <p:nvPr/>
        </p:nvGrpSpPr>
        <p:grpSpPr>
          <a:xfrm>
            <a:off x="3156948" y="1650373"/>
            <a:ext cx="5606783" cy="2846177"/>
            <a:chOff x="3156948" y="903122"/>
            <a:chExt cx="5606783" cy="2846177"/>
          </a:xfrm>
        </p:grpSpPr>
        <p:sp>
          <p:nvSpPr>
            <p:cNvPr id="8" name="Arrow: Quad 7">
              <a:extLst>
                <a:ext uri="{FF2B5EF4-FFF2-40B4-BE49-F238E27FC236}">
                  <a16:creationId xmlns:a16="http://schemas.microsoft.com/office/drawing/2014/main" id="{1896EE55-DF32-456B-8ED6-C28A31933CFC}"/>
                </a:ext>
              </a:extLst>
            </p:cNvPr>
            <p:cNvSpPr/>
            <p:nvPr/>
          </p:nvSpPr>
          <p:spPr>
            <a:xfrm>
              <a:off x="5213629" y="1454429"/>
              <a:ext cx="1764742" cy="1825374"/>
            </a:xfrm>
            <a:prstGeom prst="quadArrow">
              <a:avLst>
                <a:gd name="adj1" fmla="val 4778"/>
                <a:gd name="adj2" fmla="val 6225"/>
                <a:gd name="adj3" fmla="val 225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AF38E6-0274-47B3-B0AD-0BD8BC5F1995}"/>
                </a:ext>
              </a:extLst>
            </p:cNvPr>
            <p:cNvSpPr txBox="1"/>
            <p:nvPr/>
          </p:nvSpPr>
          <p:spPr>
            <a:xfrm>
              <a:off x="5250095" y="903122"/>
              <a:ext cx="1691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/>
                <a:t>High hazard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C8A995-81A8-4E15-9C68-4E82B0187009}"/>
                </a:ext>
              </a:extLst>
            </p:cNvPr>
            <p:cNvSpPr txBox="1"/>
            <p:nvPr/>
          </p:nvSpPr>
          <p:spPr>
            <a:xfrm>
              <a:off x="5278436" y="3287634"/>
              <a:ext cx="1635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/>
                <a:t>Low hazard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118207-3AD3-47CA-A90C-1D0D6CB34D1E}"/>
                </a:ext>
              </a:extLst>
            </p:cNvPr>
            <p:cNvSpPr txBox="1"/>
            <p:nvPr/>
          </p:nvSpPr>
          <p:spPr>
            <a:xfrm>
              <a:off x="6683403" y="1933657"/>
              <a:ext cx="20803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/>
                <a:t>High</a:t>
              </a:r>
            </a:p>
            <a:p>
              <a:pPr algn="ctr"/>
              <a:r>
                <a:rPr lang="en-GB" sz="2400" b="1" dirty="0"/>
                <a:t>exposure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786CDD1-C326-4C8E-AB7E-7CA4E28973A9}"/>
                </a:ext>
              </a:extLst>
            </p:cNvPr>
            <p:cNvSpPr txBox="1"/>
            <p:nvPr/>
          </p:nvSpPr>
          <p:spPr>
            <a:xfrm>
              <a:off x="3156948" y="1925614"/>
              <a:ext cx="26472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/>
                <a:t>Low</a:t>
              </a:r>
            </a:p>
            <a:p>
              <a:pPr algn="ctr"/>
              <a:r>
                <a:rPr lang="en-GB" sz="2400" b="1" dirty="0"/>
                <a:t>exposure</a:t>
              </a:r>
            </a:p>
          </p:txBody>
        </p:sp>
      </p:grpSp>
      <p:pic>
        <p:nvPicPr>
          <p:cNvPr id="17" name="Picture 1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E71074A-0C5B-434A-9C4F-02AD3FCA1A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1" t="14876" r="50000" b="8924"/>
          <a:stretch/>
        </p:blipFill>
        <p:spPr>
          <a:xfrm>
            <a:off x="56340" y="653917"/>
            <a:ext cx="3213451" cy="31547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27F5183-712B-4544-8968-3BD04242BE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5" t="15501" r="8896" b="11702"/>
          <a:stretch/>
        </p:blipFill>
        <p:spPr>
          <a:xfrm>
            <a:off x="8978549" y="733763"/>
            <a:ext cx="3135003" cy="2995076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345C17D-2645-47C0-B47B-15D6821E34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4" t="14867" r="51137" b="10960"/>
          <a:stretch/>
        </p:blipFill>
        <p:spPr>
          <a:xfrm>
            <a:off x="3620" y="3794796"/>
            <a:ext cx="3135003" cy="3051661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C534D85-D27E-4E27-AA9D-EF755B18DB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5" t="15465" r="8202" b="10690"/>
          <a:stretch/>
        </p:blipFill>
        <p:spPr>
          <a:xfrm>
            <a:off x="8978549" y="3819833"/>
            <a:ext cx="3213451" cy="303816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40D328D-9D6F-4B74-9F99-DF7CC7974CCA}"/>
              </a:ext>
            </a:extLst>
          </p:cNvPr>
          <p:cNvSpPr txBox="1"/>
          <p:nvPr/>
        </p:nvSpPr>
        <p:spPr>
          <a:xfrm>
            <a:off x="3032267" y="69999"/>
            <a:ext cx="6134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Team 4B: Understanding drivers of uncertainty in future loss projections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66531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40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Bradshaw, Catherine</dc:creator>
  <cp:lastModifiedBy>Bradshaw, Catherine</cp:lastModifiedBy>
  <cp:revision>11</cp:revision>
  <dcterms:created xsi:type="dcterms:W3CDTF">2022-05-04T15:07:00Z</dcterms:created>
  <dcterms:modified xsi:type="dcterms:W3CDTF">2022-05-05T14:12:01Z</dcterms:modified>
</cp:coreProperties>
</file>