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3" r:id="rId8"/>
    <p:sldId id="264" r:id="rId9"/>
    <p:sldId id="267" r:id="rId10"/>
    <p:sldId id="268" r:id="rId11"/>
    <p:sldId id="269" r:id="rId12"/>
    <p:sldId id="271" r:id="rId13"/>
    <p:sldId id="274" r:id="rId14"/>
    <p:sldId id="273" r:id="rId15"/>
    <p:sldId id="272" r:id="rId16"/>
    <p:sldId id="270" r:id="rId17"/>
    <p:sldId id="275" r:id="rId18"/>
    <p:sldId id="276" r:id="rId19"/>
    <p:sldId id="279"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DFA7F-0DF7-4BD0-9BB0-C4582E7DDE75}" v="170" dt="2025-03-03T01:34:48.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sharmaps00@gmail.com" userId="0d522d18d00b3ed3" providerId="LiveId" clId="{2FBDFA7F-0DF7-4BD0-9BB0-C4582E7DDE75}"/>
    <pc:docChg chg="undo custSel addSld delSld modSld">
      <pc:chgData name="ankitsharmaps00@gmail.com" userId="0d522d18d00b3ed3" providerId="LiveId" clId="{2FBDFA7F-0DF7-4BD0-9BB0-C4582E7DDE75}" dt="2025-03-03T03:00:04.904" v="829" actId="1076"/>
      <pc:docMkLst>
        <pc:docMk/>
      </pc:docMkLst>
      <pc:sldChg chg="addSp modSp mod">
        <pc:chgData name="ankitsharmaps00@gmail.com" userId="0d522d18d00b3ed3" providerId="LiveId" clId="{2FBDFA7F-0DF7-4BD0-9BB0-C4582E7DDE75}" dt="2025-03-03T01:24:37.176" v="762" actId="20577"/>
        <pc:sldMkLst>
          <pc:docMk/>
          <pc:sldMk cId="1297708131" sldId="256"/>
        </pc:sldMkLst>
        <pc:spChg chg="mod">
          <ac:chgData name="ankitsharmaps00@gmail.com" userId="0d522d18d00b3ed3" providerId="LiveId" clId="{2FBDFA7F-0DF7-4BD0-9BB0-C4582E7DDE75}" dt="2025-02-13T12:53:08.368" v="0" actId="1076"/>
          <ac:spMkLst>
            <pc:docMk/>
            <pc:sldMk cId="1297708131" sldId="256"/>
            <ac:spMk id="2" creationId="{3995A407-B7FF-9B48-4DF8-ED51E0AD21B7}"/>
          </ac:spMkLst>
        </pc:spChg>
        <pc:spChg chg="mod">
          <ac:chgData name="ankitsharmaps00@gmail.com" userId="0d522d18d00b3ed3" providerId="LiveId" clId="{2FBDFA7F-0DF7-4BD0-9BB0-C4582E7DDE75}" dt="2025-03-03T01:24:37.176" v="762" actId="20577"/>
          <ac:spMkLst>
            <pc:docMk/>
            <pc:sldMk cId="1297708131" sldId="256"/>
            <ac:spMk id="3" creationId="{738742C7-05E6-6F55-C89F-61A9844A3347}"/>
          </ac:spMkLst>
        </pc:spChg>
        <pc:spChg chg="add mod">
          <ac:chgData name="ankitsharmaps00@gmail.com" userId="0d522d18d00b3ed3" providerId="LiveId" clId="{2FBDFA7F-0DF7-4BD0-9BB0-C4582E7DDE75}" dt="2025-03-03T01:17:56.064" v="721" actId="207"/>
          <ac:spMkLst>
            <pc:docMk/>
            <pc:sldMk cId="1297708131" sldId="256"/>
            <ac:spMk id="5" creationId="{2F9B0DD8-204F-85CE-EDF8-DEBFB28956AA}"/>
          </ac:spMkLst>
        </pc:spChg>
        <pc:spChg chg="add mod">
          <ac:chgData name="ankitsharmaps00@gmail.com" userId="0d522d18d00b3ed3" providerId="LiveId" clId="{2FBDFA7F-0DF7-4BD0-9BB0-C4582E7DDE75}" dt="2025-03-03T01:18:08.584" v="723" actId="1076"/>
          <ac:spMkLst>
            <pc:docMk/>
            <pc:sldMk cId="1297708131" sldId="256"/>
            <ac:spMk id="7" creationId="{3311FD1B-9B7E-2482-4283-8424BB2AF8B8}"/>
          </ac:spMkLst>
        </pc:spChg>
        <pc:picChg chg="add mod">
          <ac:chgData name="ankitsharmaps00@gmail.com" userId="0d522d18d00b3ed3" providerId="LiveId" clId="{2FBDFA7F-0DF7-4BD0-9BB0-C4582E7DDE75}" dt="2025-03-03T01:22:02.802" v="725" actId="1076"/>
          <ac:picMkLst>
            <pc:docMk/>
            <pc:sldMk cId="1297708131" sldId="256"/>
            <ac:picMk id="9" creationId="{8B313645-2435-6A6E-3283-9EE58CFD1036}"/>
          </ac:picMkLst>
        </pc:picChg>
        <pc:picChg chg="add mod">
          <ac:chgData name="ankitsharmaps00@gmail.com" userId="0d522d18d00b3ed3" providerId="LiveId" clId="{2FBDFA7F-0DF7-4BD0-9BB0-C4582E7DDE75}" dt="2025-03-03T01:22:20.216" v="727" actId="1076"/>
          <ac:picMkLst>
            <pc:docMk/>
            <pc:sldMk cId="1297708131" sldId="256"/>
            <ac:picMk id="11" creationId="{527C7BA5-1349-48BC-7D69-DBEF93C511AA}"/>
          </ac:picMkLst>
        </pc:picChg>
      </pc:sldChg>
      <pc:sldChg chg="addSp delSp modSp mod">
        <pc:chgData name="ankitsharmaps00@gmail.com" userId="0d522d18d00b3ed3" providerId="LiveId" clId="{2FBDFA7F-0DF7-4BD0-9BB0-C4582E7DDE75}" dt="2025-02-23T19:50:28.352" v="361" actId="20577"/>
        <pc:sldMkLst>
          <pc:docMk/>
          <pc:sldMk cId="1127821766" sldId="257"/>
        </pc:sldMkLst>
        <pc:spChg chg="mod">
          <ac:chgData name="ankitsharmaps00@gmail.com" userId="0d522d18d00b3ed3" providerId="LiveId" clId="{2FBDFA7F-0DF7-4BD0-9BB0-C4582E7DDE75}" dt="2025-02-23T19:50:28.352" v="361" actId="20577"/>
          <ac:spMkLst>
            <pc:docMk/>
            <pc:sldMk cId="1127821766" sldId="257"/>
            <ac:spMk id="2" creationId="{5D8FD400-70CA-F0A7-EB27-414663266487}"/>
          </ac:spMkLst>
        </pc:spChg>
        <pc:spChg chg="add mod">
          <ac:chgData name="ankitsharmaps00@gmail.com" userId="0d522d18d00b3ed3" providerId="LiveId" clId="{2FBDFA7F-0DF7-4BD0-9BB0-C4582E7DDE75}" dt="2025-02-13T12:55:06.749" v="3" actId="1076"/>
          <ac:spMkLst>
            <pc:docMk/>
            <pc:sldMk cId="1127821766" sldId="257"/>
            <ac:spMk id="5" creationId="{CD58AB8C-A4AF-4775-229F-4B17FD79888B}"/>
          </ac:spMkLst>
        </pc:spChg>
        <pc:spChg chg="add mod">
          <ac:chgData name="ankitsharmaps00@gmail.com" userId="0d522d18d00b3ed3" providerId="LiveId" clId="{2FBDFA7F-0DF7-4BD0-9BB0-C4582E7DDE75}" dt="2025-02-13T13:46:02.463" v="66" actId="1076"/>
          <ac:spMkLst>
            <pc:docMk/>
            <pc:sldMk cId="1127821766" sldId="257"/>
            <ac:spMk id="7" creationId="{C25E02DE-91CC-8B62-76C9-E91601250864}"/>
          </ac:spMkLst>
        </pc:spChg>
        <pc:spChg chg="add mod">
          <ac:chgData name="ankitsharmaps00@gmail.com" userId="0d522d18d00b3ed3" providerId="LiveId" clId="{2FBDFA7F-0DF7-4BD0-9BB0-C4582E7DDE75}" dt="2025-02-13T13:01:55.561" v="58" actId="1076"/>
          <ac:spMkLst>
            <pc:docMk/>
            <pc:sldMk cId="1127821766" sldId="257"/>
            <ac:spMk id="8" creationId="{16D28F55-E57C-F02F-930E-8074E382BADD}"/>
          </ac:spMkLst>
        </pc:spChg>
        <pc:spChg chg="add mod">
          <ac:chgData name="ankitsharmaps00@gmail.com" userId="0d522d18d00b3ed3" providerId="LiveId" clId="{2FBDFA7F-0DF7-4BD0-9BB0-C4582E7DDE75}" dt="2025-02-13T13:49:03.773" v="75" actId="313"/>
          <ac:spMkLst>
            <pc:docMk/>
            <pc:sldMk cId="1127821766" sldId="257"/>
            <ac:spMk id="13" creationId="{523D3A8B-373F-3980-BCF8-B9F371B6115C}"/>
          </ac:spMkLst>
        </pc:spChg>
        <pc:picChg chg="add mod">
          <ac:chgData name="ankitsharmaps00@gmail.com" userId="0d522d18d00b3ed3" providerId="LiveId" clId="{2FBDFA7F-0DF7-4BD0-9BB0-C4582E7DDE75}" dt="2025-02-13T13:46:30.733" v="73" actId="14100"/>
          <ac:picMkLst>
            <pc:docMk/>
            <pc:sldMk cId="1127821766" sldId="257"/>
            <ac:picMk id="17" creationId="{20DBDBFA-205D-3D7A-8973-13C80AFFDE1D}"/>
          </ac:picMkLst>
        </pc:picChg>
        <pc:cxnChg chg="add mod">
          <ac:chgData name="ankitsharmaps00@gmail.com" userId="0d522d18d00b3ed3" providerId="LiveId" clId="{2FBDFA7F-0DF7-4BD0-9BB0-C4582E7DDE75}" dt="2025-02-13T13:00:37.782" v="51" actId="13822"/>
          <ac:cxnSpMkLst>
            <pc:docMk/>
            <pc:sldMk cId="1127821766" sldId="257"/>
            <ac:cxnSpMk id="11" creationId="{79E9B270-F3B5-9B46-7B20-5D86839EF681}"/>
          </ac:cxnSpMkLst>
        </pc:cxnChg>
        <pc:cxnChg chg="add mod">
          <ac:chgData name="ankitsharmaps00@gmail.com" userId="0d522d18d00b3ed3" providerId="LiveId" clId="{2FBDFA7F-0DF7-4BD0-9BB0-C4582E7DDE75}" dt="2025-02-13T13:02:16.931" v="62" actId="13822"/>
          <ac:cxnSpMkLst>
            <pc:docMk/>
            <pc:sldMk cId="1127821766" sldId="257"/>
            <ac:cxnSpMk id="15" creationId="{22E7E5E7-098A-65E3-DF22-E0CB9FEC9608}"/>
          </ac:cxnSpMkLst>
        </pc:cxnChg>
      </pc:sldChg>
      <pc:sldChg chg="addSp delSp modSp new mod modClrScheme chgLayout">
        <pc:chgData name="ankitsharmaps00@gmail.com" userId="0d522d18d00b3ed3" providerId="LiveId" clId="{2FBDFA7F-0DF7-4BD0-9BB0-C4582E7DDE75}" dt="2025-03-03T03:00:04.904" v="829" actId="1076"/>
        <pc:sldMkLst>
          <pc:docMk/>
          <pc:sldMk cId="618588331" sldId="258"/>
        </pc:sldMkLst>
        <pc:spChg chg="add mod ord">
          <ac:chgData name="ankitsharmaps00@gmail.com" userId="0d522d18d00b3ed3" providerId="LiveId" clId="{2FBDFA7F-0DF7-4BD0-9BB0-C4582E7DDE75}" dt="2025-03-02T16:18:25.391" v="491" actId="1076"/>
          <ac:spMkLst>
            <pc:docMk/>
            <pc:sldMk cId="618588331" sldId="258"/>
            <ac:spMk id="3" creationId="{DFB90377-B080-07EA-D477-DC748FFEE373}"/>
          </ac:spMkLst>
        </pc:spChg>
        <pc:spChg chg="add mod">
          <ac:chgData name="ankitsharmaps00@gmail.com" userId="0d522d18d00b3ed3" providerId="LiveId" clId="{2FBDFA7F-0DF7-4BD0-9BB0-C4582E7DDE75}" dt="2025-03-03T03:00:04.904" v="829" actId="1076"/>
          <ac:spMkLst>
            <pc:docMk/>
            <pc:sldMk cId="618588331" sldId="258"/>
            <ac:spMk id="4" creationId="{57192D39-A000-762E-8A3E-2FEF94A49854}"/>
          </ac:spMkLst>
        </pc:spChg>
        <pc:spChg chg="add mod">
          <ac:chgData name="ankitsharmaps00@gmail.com" userId="0d522d18d00b3ed3" providerId="LiveId" clId="{2FBDFA7F-0DF7-4BD0-9BB0-C4582E7DDE75}" dt="2025-02-14T13:57:09.130" v="115" actId="14100"/>
          <ac:spMkLst>
            <pc:docMk/>
            <pc:sldMk cId="618588331" sldId="258"/>
            <ac:spMk id="6" creationId="{31B3B16B-AB90-CB4B-9D38-199BA9653235}"/>
          </ac:spMkLst>
        </pc:spChg>
        <pc:picChg chg="add mod">
          <ac:chgData name="ankitsharmaps00@gmail.com" userId="0d522d18d00b3ed3" providerId="LiveId" clId="{2FBDFA7F-0DF7-4BD0-9BB0-C4582E7DDE75}" dt="2025-03-02T20:20:36.688" v="523" actId="1076"/>
          <ac:picMkLst>
            <pc:docMk/>
            <pc:sldMk cId="618588331" sldId="258"/>
            <ac:picMk id="1026" creationId="{8C8F6EFF-D813-77FF-97EF-2463B98FFE30}"/>
          </ac:picMkLst>
        </pc:picChg>
      </pc:sldChg>
      <pc:sldChg chg="addSp modSp new">
        <pc:chgData name="ankitsharmaps00@gmail.com" userId="0d522d18d00b3ed3" providerId="LiveId" clId="{2FBDFA7F-0DF7-4BD0-9BB0-C4582E7DDE75}" dt="2025-02-18T12:35:15.910" v="125" actId="14100"/>
        <pc:sldMkLst>
          <pc:docMk/>
          <pc:sldMk cId="1380701295" sldId="259"/>
        </pc:sldMkLst>
        <pc:spChg chg="mod">
          <ac:chgData name="ankitsharmaps00@gmail.com" userId="0d522d18d00b3ed3" providerId="LiveId" clId="{2FBDFA7F-0DF7-4BD0-9BB0-C4582E7DDE75}" dt="2025-02-18T12:35:15.910" v="125" actId="14100"/>
          <ac:spMkLst>
            <pc:docMk/>
            <pc:sldMk cId="1380701295" sldId="259"/>
            <ac:spMk id="2" creationId="{A1C62896-AC58-E985-3143-7CF13BD899D2}"/>
          </ac:spMkLst>
        </pc:spChg>
        <pc:picChg chg="add mod">
          <ac:chgData name="ankitsharmaps00@gmail.com" userId="0d522d18d00b3ed3" providerId="LiveId" clId="{2FBDFA7F-0DF7-4BD0-9BB0-C4582E7DDE75}" dt="2025-02-18T12:35:15.910" v="125" actId="14100"/>
          <ac:picMkLst>
            <pc:docMk/>
            <pc:sldMk cId="1380701295" sldId="259"/>
            <ac:picMk id="2050" creationId="{C9E3FF66-A4AB-4FC8-8349-1AE0596A129C}"/>
          </ac:picMkLst>
        </pc:picChg>
      </pc:sldChg>
      <pc:sldChg chg="addSp delSp modSp new del mod">
        <pc:chgData name="ankitsharmaps00@gmail.com" userId="0d522d18d00b3ed3" providerId="LiveId" clId="{2FBDFA7F-0DF7-4BD0-9BB0-C4582E7DDE75}" dt="2025-02-18T12:38:48.415" v="136" actId="2696"/>
        <pc:sldMkLst>
          <pc:docMk/>
          <pc:sldMk cId="1245773325" sldId="260"/>
        </pc:sldMkLst>
      </pc:sldChg>
      <pc:sldChg chg="addSp delSp modSp new del mod">
        <pc:chgData name="ankitsharmaps00@gmail.com" userId="0d522d18d00b3ed3" providerId="LiveId" clId="{2FBDFA7F-0DF7-4BD0-9BB0-C4582E7DDE75}" dt="2025-02-18T12:38:31.887" v="133" actId="2696"/>
        <pc:sldMkLst>
          <pc:docMk/>
          <pc:sldMk cId="2359900660" sldId="260"/>
        </pc:sldMkLst>
      </pc:sldChg>
      <pc:sldChg chg="addSp delSp modSp new mod">
        <pc:chgData name="ankitsharmaps00@gmail.com" userId="0d522d18d00b3ed3" providerId="LiveId" clId="{2FBDFA7F-0DF7-4BD0-9BB0-C4582E7DDE75}" dt="2025-02-18T21:17:47.011" v="285" actId="115"/>
        <pc:sldMkLst>
          <pc:docMk/>
          <pc:sldMk cId="4169885787" sldId="260"/>
        </pc:sldMkLst>
        <pc:spChg chg="mod">
          <ac:chgData name="ankitsharmaps00@gmail.com" userId="0d522d18d00b3ed3" providerId="LiveId" clId="{2FBDFA7F-0DF7-4BD0-9BB0-C4582E7DDE75}" dt="2025-02-18T21:17:47.011" v="285" actId="115"/>
          <ac:spMkLst>
            <pc:docMk/>
            <pc:sldMk cId="4169885787" sldId="260"/>
            <ac:spMk id="2" creationId="{8AD670A0-4FF3-C36D-3757-DDF2E96028C2}"/>
          </ac:spMkLst>
        </pc:spChg>
        <pc:graphicFrameChg chg="add mod ord modGraphic">
          <ac:chgData name="ankitsharmaps00@gmail.com" userId="0d522d18d00b3ed3" providerId="LiveId" clId="{2FBDFA7F-0DF7-4BD0-9BB0-C4582E7DDE75}" dt="2025-02-18T12:41:58.290" v="161" actId="1076"/>
          <ac:graphicFrameMkLst>
            <pc:docMk/>
            <pc:sldMk cId="4169885787" sldId="260"/>
            <ac:graphicFrameMk id="4" creationId="{FE86B361-5D06-F9F5-90B0-B8A446C2C412}"/>
          </ac:graphicFrameMkLst>
        </pc:graphicFrameChg>
      </pc:sldChg>
      <pc:sldChg chg="addSp modSp new">
        <pc:chgData name="ankitsharmaps00@gmail.com" userId="0d522d18d00b3ed3" providerId="LiveId" clId="{2FBDFA7F-0DF7-4BD0-9BB0-C4582E7DDE75}" dt="2025-02-18T16:07:08.202" v="191" actId="1076"/>
        <pc:sldMkLst>
          <pc:docMk/>
          <pc:sldMk cId="1694536692" sldId="261"/>
        </pc:sldMkLst>
        <pc:picChg chg="add mod">
          <ac:chgData name="ankitsharmaps00@gmail.com" userId="0d522d18d00b3ed3" providerId="LiveId" clId="{2FBDFA7F-0DF7-4BD0-9BB0-C4582E7DDE75}" dt="2025-02-18T16:07:08.202" v="191" actId="1076"/>
          <ac:picMkLst>
            <pc:docMk/>
            <pc:sldMk cId="1694536692" sldId="261"/>
            <ac:picMk id="3074" creationId="{72592A70-AE42-0EC0-3ED0-7E6A6709B861}"/>
          </ac:picMkLst>
        </pc:picChg>
      </pc:sldChg>
      <pc:sldChg chg="addSp delSp modSp new del mod">
        <pc:chgData name="ankitsharmaps00@gmail.com" userId="0d522d18d00b3ed3" providerId="LiveId" clId="{2FBDFA7F-0DF7-4BD0-9BB0-C4582E7DDE75}" dt="2025-02-18T16:27:53.475" v="195" actId="2696"/>
        <pc:sldMkLst>
          <pc:docMk/>
          <pc:sldMk cId="496212457" sldId="262"/>
        </pc:sldMkLst>
      </pc:sldChg>
      <pc:sldChg chg="addSp delSp modSp new mod">
        <pc:chgData name="ankitsharmaps00@gmail.com" userId="0d522d18d00b3ed3" providerId="LiveId" clId="{2FBDFA7F-0DF7-4BD0-9BB0-C4582E7DDE75}" dt="2025-02-18T21:17:20.739" v="259" actId="115"/>
        <pc:sldMkLst>
          <pc:docMk/>
          <pc:sldMk cId="1808774491" sldId="263"/>
        </pc:sldMkLst>
        <pc:spChg chg="mod">
          <ac:chgData name="ankitsharmaps00@gmail.com" userId="0d522d18d00b3ed3" providerId="LiveId" clId="{2FBDFA7F-0DF7-4BD0-9BB0-C4582E7DDE75}" dt="2025-02-18T21:17:20.739" v="259" actId="115"/>
          <ac:spMkLst>
            <pc:docMk/>
            <pc:sldMk cId="1808774491" sldId="263"/>
            <ac:spMk id="2" creationId="{30383A29-8BC2-42D0-C717-60D6BC92C728}"/>
          </ac:spMkLst>
        </pc:spChg>
        <pc:graphicFrameChg chg="add mod ord modGraphic">
          <ac:chgData name="ankitsharmaps00@gmail.com" userId="0d522d18d00b3ed3" providerId="LiveId" clId="{2FBDFA7F-0DF7-4BD0-9BB0-C4582E7DDE75}" dt="2025-02-18T21:17:16.424" v="258" actId="14100"/>
          <ac:graphicFrameMkLst>
            <pc:docMk/>
            <pc:sldMk cId="1808774491" sldId="263"/>
            <ac:graphicFrameMk id="4" creationId="{847FA79E-112E-C995-87B9-0C8C6CB00F0C}"/>
          </ac:graphicFrameMkLst>
        </pc:graphicFrameChg>
      </pc:sldChg>
      <pc:sldChg chg="addSp delSp modSp new mod">
        <pc:chgData name="ankitsharmaps00@gmail.com" userId="0d522d18d00b3ed3" providerId="LiveId" clId="{2FBDFA7F-0DF7-4BD0-9BB0-C4582E7DDE75}" dt="2025-03-03T01:34:16.662" v="821" actId="1076"/>
        <pc:sldMkLst>
          <pc:docMk/>
          <pc:sldMk cId="3992763827" sldId="264"/>
        </pc:sldMkLst>
        <pc:spChg chg="del">
          <ac:chgData name="ankitsharmaps00@gmail.com" userId="0d522d18d00b3ed3" providerId="LiveId" clId="{2FBDFA7F-0DF7-4BD0-9BB0-C4582E7DDE75}" dt="2025-03-03T01:31:50.380" v="808" actId="21"/>
          <ac:spMkLst>
            <pc:docMk/>
            <pc:sldMk cId="3992763827" sldId="264"/>
            <ac:spMk id="3" creationId="{D422A1B0-647A-6133-EBD7-E35615040D52}"/>
          </ac:spMkLst>
        </pc:spChg>
        <pc:spChg chg="add mod">
          <ac:chgData name="ankitsharmaps00@gmail.com" userId="0d522d18d00b3ed3" providerId="LiveId" clId="{2FBDFA7F-0DF7-4BD0-9BB0-C4582E7DDE75}" dt="2025-03-03T01:34:16.662" v="821" actId="1076"/>
          <ac:spMkLst>
            <pc:docMk/>
            <pc:sldMk cId="3992763827" sldId="264"/>
            <ac:spMk id="4" creationId="{B1933AD9-2680-2EDF-3257-8C4C2E450ED4}"/>
          </ac:spMkLst>
        </pc:spChg>
        <pc:spChg chg="add mod">
          <ac:chgData name="ankitsharmaps00@gmail.com" userId="0d522d18d00b3ed3" providerId="LiveId" clId="{2FBDFA7F-0DF7-4BD0-9BB0-C4582E7DDE75}" dt="2025-03-03T01:34:11.945" v="820" actId="1076"/>
          <ac:spMkLst>
            <pc:docMk/>
            <pc:sldMk cId="3992763827" sldId="264"/>
            <ac:spMk id="5" creationId="{BB0FF92A-D734-FD83-3FDE-2ECF7C5E5ED3}"/>
          </ac:spMkLst>
        </pc:spChg>
      </pc:sldChg>
      <pc:sldChg chg="new del">
        <pc:chgData name="ankitsharmaps00@gmail.com" userId="0d522d18d00b3ed3" providerId="LiveId" clId="{2FBDFA7F-0DF7-4BD0-9BB0-C4582E7DDE75}" dt="2025-03-03T01:23:13.438" v="728" actId="2696"/>
        <pc:sldMkLst>
          <pc:docMk/>
          <pc:sldMk cId="2041693450" sldId="265"/>
        </pc:sldMkLst>
      </pc:sldChg>
      <pc:sldChg chg="new del">
        <pc:chgData name="ankitsharmaps00@gmail.com" userId="0d522d18d00b3ed3" providerId="LiveId" clId="{2FBDFA7F-0DF7-4BD0-9BB0-C4582E7DDE75}" dt="2025-03-03T01:25:05.334" v="763" actId="2696"/>
        <pc:sldMkLst>
          <pc:docMk/>
          <pc:sldMk cId="732486941" sldId="266"/>
        </pc:sldMkLst>
      </pc:sldChg>
      <pc:sldChg chg="addSp delSp modSp new mod">
        <pc:chgData name="ankitsharmaps00@gmail.com" userId="0d522d18d00b3ed3" providerId="LiveId" clId="{2FBDFA7F-0DF7-4BD0-9BB0-C4582E7DDE75}" dt="2025-03-02T15:43:11.112" v="390" actId="20577"/>
        <pc:sldMkLst>
          <pc:docMk/>
          <pc:sldMk cId="4070823991" sldId="267"/>
        </pc:sldMkLst>
        <pc:spChg chg="mod">
          <ac:chgData name="ankitsharmaps00@gmail.com" userId="0d522d18d00b3ed3" providerId="LiveId" clId="{2FBDFA7F-0DF7-4BD0-9BB0-C4582E7DDE75}" dt="2025-03-02T15:40:27.533" v="373"/>
          <ac:spMkLst>
            <pc:docMk/>
            <pc:sldMk cId="4070823991" sldId="267"/>
            <ac:spMk id="2" creationId="{5CB6BC05-DB1A-3721-74EB-B052018DC178}"/>
          </ac:spMkLst>
        </pc:spChg>
        <pc:spChg chg="del mod">
          <ac:chgData name="ankitsharmaps00@gmail.com" userId="0d522d18d00b3ed3" providerId="LiveId" clId="{2FBDFA7F-0DF7-4BD0-9BB0-C4582E7DDE75}" dt="2025-03-02T15:40:49.007" v="374"/>
          <ac:spMkLst>
            <pc:docMk/>
            <pc:sldMk cId="4070823991" sldId="267"/>
            <ac:spMk id="3" creationId="{AD0BF4C1-186F-77B9-5292-CE70605E06E1}"/>
          </ac:spMkLst>
        </pc:spChg>
        <pc:spChg chg="add mod">
          <ac:chgData name="ankitsharmaps00@gmail.com" userId="0d522d18d00b3ed3" providerId="LiveId" clId="{2FBDFA7F-0DF7-4BD0-9BB0-C4582E7DDE75}" dt="2025-03-02T15:41:26.054" v="378" actId="14100"/>
          <ac:spMkLst>
            <pc:docMk/>
            <pc:sldMk cId="4070823991" sldId="267"/>
            <ac:spMk id="4" creationId="{D359A871-0466-32A8-A4EF-CED64DB8A87D}"/>
          </ac:spMkLst>
        </pc:spChg>
        <pc:spChg chg="add mod">
          <ac:chgData name="ankitsharmaps00@gmail.com" userId="0d522d18d00b3ed3" providerId="LiveId" clId="{2FBDFA7F-0DF7-4BD0-9BB0-C4582E7DDE75}" dt="2025-03-02T15:41:48.186" v="380" actId="1076"/>
          <ac:spMkLst>
            <pc:docMk/>
            <pc:sldMk cId="4070823991" sldId="267"/>
            <ac:spMk id="6" creationId="{A1900BD3-DA3C-50AD-E018-3AFAE1969F38}"/>
          </ac:spMkLst>
        </pc:spChg>
        <pc:spChg chg="add mod">
          <ac:chgData name="ankitsharmaps00@gmail.com" userId="0d522d18d00b3ed3" providerId="LiveId" clId="{2FBDFA7F-0DF7-4BD0-9BB0-C4582E7DDE75}" dt="2025-03-02T15:42:34.029" v="385" actId="20577"/>
          <ac:spMkLst>
            <pc:docMk/>
            <pc:sldMk cId="4070823991" sldId="267"/>
            <ac:spMk id="8" creationId="{057A8446-AB1C-AEDD-6089-753D4A68E16A}"/>
          </ac:spMkLst>
        </pc:spChg>
        <pc:spChg chg="add mod">
          <ac:chgData name="ankitsharmaps00@gmail.com" userId="0d522d18d00b3ed3" providerId="LiveId" clId="{2FBDFA7F-0DF7-4BD0-9BB0-C4582E7DDE75}" dt="2025-03-02T15:42:23.046" v="384" actId="1076"/>
          <ac:spMkLst>
            <pc:docMk/>
            <pc:sldMk cId="4070823991" sldId="267"/>
            <ac:spMk id="10" creationId="{14D6445A-97AF-5D0A-72DF-B541B26BFA03}"/>
          </ac:spMkLst>
        </pc:spChg>
        <pc:spChg chg="add mod">
          <ac:chgData name="ankitsharmaps00@gmail.com" userId="0d522d18d00b3ed3" providerId="LiveId" clId="{2FBDFA7F-0DF7-4BD0-9BB0-C4582E7DDE75}" dt="2025-03-02T15:43:11.112" v="390" actId="20577"/>
          <ac:spMkLst>
            <pc:docMk/>
            <pc:sldMk cId="4070823991" sldId="267"/>
            <ac:spMk id="12" creationId="{6F15E5EF-11E4-EF17-3724-7EE367C29E5A}"/>
          </ac:spMkLst>
        </pc:spChg>
        <pc:spChg chg="add mod">
          <ac:chgData name="ankitsharmaps00@gmail.com" userId="0d522d18d00b3ed3" providerId="LiveId" clId="{2FBDFA7F-0DF7-4BD0-9BB0-C4582E7DDE75}" dt="2025-03-02T15:43:08.409" v="389" actId="1076"/>
          <ac:spMkLst>
            <pc:docMk/>
            <pc:sldMk cId="4070823991" sldId="267"/>
            <ac:spMk id="14" creationId="{623D0FDA-C638-66D9-FAAD-15C98E503A62}"/>
          </ac:spMkLst>
        </pc:spChg>
      </pc:sldChg>
      <pc:sldChg chg="addSp delSp modSp new mod">
        <pc:chgData name="ankitsharmaps00@gmail.com" userId="0d522d18d00b3ed3" providerId="LiveId" clId="{2FBDFA7F-0DF7-4BD0-9BB0-C4582E7DDE75}" dt="2025-03-03T01:26:22.026" v="768" actId="120"/>
        <pc:sldMkLst>
          <pc:docMk/>
          <pc:sldMk cId="1477044365" sldId="268"/>
        </pc:sldMkLst>
        <pc:spChg chg="del">
          <ac:chgData name="ankitsharmaps00@gmail.com" userId="0d522d18d00b3ed3" providerId="LiveId" clId="{2FBDFA7F-0DF7-4BD0-9BB0-C4582E7DDE75}" dt="2025-03-02T15:43:25.643" v="391" actId="21"/>
          <ac:spMkLst>
            <pc:docMk/>
            <pc:sldMk cId="1477044365" sldId="268"/>
            <ac:spMk id="2" creationId="{ECF3C6AA-97B8-F971-7B1F-D7F92656826A}"/>
          </ac:spMkLst>
        </pc:spChg>
        <pc:spChg chg="del">
          <ac:chgData name="ankitsharmaps00@gmail.com" userId="0d522d18d00b3ed3" providerId="LiveId" clId="{2FBDFA7F-0DF7-4BD0-9BB0-C4582E7DDE75}" dt="2025-03-02T15:43:28.871" v="392" actId="21"/>
          <ac:spMkLst>
            <pc:docMk/>
            <pc:sldMk cId="1477044365" sldId="268"/>
            <ac:spMk id="3" creationId="{294C87BD-BDF3-CCDC-918B-C9F3137A507D}"/>
          </ac:spMkLst>
        </pc:spChg>
        <pc:spChg chg="add mod">
          <ac:chgData name="ankitsharmaps00@gmail.com" userId="0d522d18d00b3ed3" providerId="LiveId" clId="{2FBDFA7F-0DF7-4BD0-9BB0-C4582E7DDE75}" dt="2025-03-03T01:26:22.026" v="768" actId="120"/>
          <ac:spMkLst>
            <pc:docMk/>
            <pc:sldMk cId="1477044365" sldId="268"/>
            <ac:spMk id="5" creationId="{58AF139B-AF51-746E-CD9A-BBC7D6DFC099}"/>
          </ac:spMkLst>
        </pc:spChg>
        <pc:spChg chg="add mod">
          <ac:chgData name="ankitsharmaps00@gmail.com" userId="0d522d18d00b3ed3" providerId="LiveId" clId="{2FBDFA7F-0DF7-4BD0-9BB0-C4582E7DDE75}" dt="2025-03-03T01:26:22.026" v="768" actId="120"/>
          <ac:spMkLst>
            <pc:docMk/>
            <pc:sldMk cId="1477044365" sldId="268"/>
            <ac:spMk id="7" creationId="{8DB3CF06-1C09-7E52-DE7E-55C102772301}"/>
          </ac:spMkLst>
        </pc:spChg>
        <pc:spChg chg="add mod">
          <ac:chgData name="ankitsharmaps00@gmail.com" userId="0d522d18d00b3ed3" providerId="LiveId" clId="{2FBDFA7F-0DF7-4BD0-9BB0-C4582E7DDE75}" dt="2025-03-03T01:26:22.026" v="768" actId="120"/>
          <ac:spMkLst>
            <pc:docMk/>
            <pc:sldMk cId="1477044365" sldId="268"/>
            <ac:spMk id="9" creationId="{0C04252E-3312-23C3-805A-9F17EBF00AAA}"/>
          </ac:spMkLst>
        </pc:spChg>
        <pc:spChg chg="add mod">
          <ac:chgData name="ankitsharmaps00@gmail.com" userId="0d522d18d00b3ed3" providerId="LiveId" clId="{2FBDFA7F-0DF7-4BD0-9BB0-C4582E7DDE75}" dt="2025-03-03T01:26:22.026" v="768" actId="120"/>
          <ac:spMkLst>
            <pc:docMk/>
            <pc:sldMk cId="1477044365" sldId="268"/>
            <ac:spMk id="11" creationId="{D9B34763-60DC-8928-5F76-DD0856931656}"/>
          </ac:spMkLst>
        </pc:spChg>
        <pc:spChg chg="add mod">
          <ac:chgData name="ankitsharmaps00@gmail.com" userId="0d522d18d00b3ed3" providerId="LiveId" clId="{2FBDFA7F-0DF7-4BD0-9BB0-C4582E7DDE75}" dt="2025-03-03T01:26:22.026" v="768" actId="120"/>
          <ac:spMkLst>
            <pc:docMk/>
            <pc:sldMk cId="1477044365" sldId="268"/>
            <ac:spMk id="13" creationId="{4A28E652-29A4-298E-12C1-1C15687B9FBC}"/>
          </ac:spMkLst>
        </pc:spChg>
        <pc:spChg chg="add mod">
          <ac:chgData name="ankitsharmaps00@gmail.com" userId="0d522d18d00b3ed3" providerId="LiveId" clId="{2FBDFA7F-0DF7-4BD0-9BB0-C4582E7DDE75}" dt="2025-03-03T01:26:22.026" v="768" actId="120"/>
          <ac:spMkLst>
            <pc:docMk/>
            <pc:sldMk cId="1477044365" sldId="268"/>
            <ac:spMk id="15" creationId="{0C5C69EF-0209-D92F-144B-8F9E31D8DC7F}"/>
          </ac:spMkLst>
        </pc:spChg>
      </pc:sldChg>
      <pc:sldChg chg="addSp delSp modSp new mod">
        <pc:chgData name="ankitsharmaps00@gmail.com" userId="0d522d18d00b3ed3" providerId="LiveId" clId="{2FBDFA7F-0DF7-4BD0-9BB0-C4582E7DDE75}" dt="2025-03-02T15:57:41.426" v="445" actId="1076"/>
        <pc:sldMkLst>
          <pc:docMk/>
          <pc:sldMk cId="2678556870" sldId="269"/>
        </pc:sldMkLst>
        <pc:spChg chg="mod">
          <ac:chgData name="ankitsharmaps00@gmail.com" userId="0d522d18d00b3ed3" providerId="LiveId" clId="{2FBDFA7F-0DF7-4BD0-9BB0-C4582E7DDE75}" dt="2025-03-02T15:57:05.438" v="437" actId="1076"/>
          <ac:spMkLst>
            <pc:docMk/>
            <pc:sldMk cId="2678556870" sldId="269"/>
            <ac:spMk id="2" creationId="{8DC85B3A-85FB-066A-BB77-76690A8120DD}"/>
          </ac:spMkLst>
        </pc:spChg>
        <pc:spChg chg="del">
          <ac:chgData name="ankitsharmaps00@gmail.com" userId="0d522d18d00b3ed3" providerId="LiveId" clId="{2FBDFA7F-0DF7-4BD0-9BB0-C4582E7DDE75}" dt="2025-03-02T15:46:53.533" v="413" actId="21"/>
          <ac:spMkLst>
            <pc:docMk/>
            <pc:sldMk cId="2678556870" sldId="269"/>
            <ac:spMk id="3" creationId="{7DD28B31-F49B-04D7-6DCC-EE23235516EF}"/>
          </ac:spMkLst>
        </pc:spChg>
        <pc:spChg chg="add mod">
          <ac:chgData name="ankitsharmaps00@gmail.com" userId="0d522d18d00b3ed3" providerId="LiveId" clId="{2FBDFA7F-0DF7-4BD0-9BB0-C4582E7DDE75}" dt="2025-03-02T15:57:11.676" v="438" actId="1076"/>
          <ac:spMkLst>
            <pc:docMk/>
            <pc:sldMk cId="2678556870" sldId="269"/>
            <ac:spMk id="5" creationId="{4FDDD75C-9E62-22F8-4696-5E6E13F660E7}"/>
          </ac:spMkLst>
        </pc:spChg>
        <pc:spChg chg="add mod">
          <ac:chgData name="ankitsharmaps00@gmail.com" userId="0d522d18d00b3ed3" providerId="LiveId" clId="{2FBDFA7F-0DF7-4BD0-9BB0-C4582E7DDE75}" dt="2025-03-02T15:57:20.852" v="440" actId="1076"/>
          <ac:spMkLst>
            <pc:docMk/>
            <pc:sldMk cId="2678556870" sldId="269"/>
            <ac:spMk id="7" creationId="{F4699E30-5D04-A193-3CAD-4BCC4E00CB13}"/>
          </ac:spMkLst>
        </pc:spChg>
        <pc:spChg chg="add mod">
          <ac:chgData name="ankitsharmaps00@gmail.com" userId="0d522d18d00b3ed3" providerId="LiveId" clId="{2FBDFA7F-0DF7-4BD0-9BB0-C4582E7DDE75}" dt="2025-03-02T15:56:13.796" v="432" actId="1076"/>
          <ac:spMkLst>
            <pc:docMk/>
            <pc:sldMk cId="2678556870" sldId="269"/>
            <ac:spMk id="13" creationId="{FF2414B9-7D18-6324-CABE-D06DEAB99F94}"/>
          </ac:spMkLst>
        </pc:spChg>
        <pc:spChg chg="add mod">
          <ac:chgData name="ankitsharmaps00@gmail.com" userId="0d522d18d00b3ed3" providerId="LiveId" clId="{2FBDFA7F-0DF7-4BD0-9BB0-C4582E7DDE75}" dt="2025-03-02T15:57:28.559" v="443" actId="20577"/>
          <ac:spMkLst>
            <pc:docMk/>
            <pc:sldMk cId="2678556870" sldId="269"/>
            <ac:spMk id="15" creationId="{A380C590-6E51-6FB8-880C-C1D414AA43B8}"/>
          </ac:spMkLst>
        </pc:spChg>
        <pc:spChg chg="add mod">
          <ac:chgData name="ankitsharmaps00@gmail.com" userId="0d522d18d00b3ed3" providerId="LiveId" clId="{2FBDFA7F-0DF7-4BD0-9BB0-C4582E7DDE75}" dt="2025-03-02T15:57:41.426" v="445" actId="1076"/>
          <ac:spMkLst>
            <pc:docMk/>
            <pc:sldMk cId="2678556870" sldId="269"/>
            <ac:spMk id="17" creationId="{A1EB4AA6-FAD0-061E-E189-C59A8B8D4FBD}"/>
          </ac:spMkLst>
        </pc:spChg>
        <pc:picChg chg="add mod">
          <ac:chgData name="ankitsharmaps00@gmail.com" userId="0d522d18d00b3ed3" providerId="LiveId" clId="{2FBDFA7F-0DF7-4BD0-9BB0-C4582E7DDE75}" dt="2025-03-02T15:57:22.660" v="441" actId="1076"/>
          <ac:picMkLst>
            <pc:docMk/>
            <pc:sldMk cId="2678556870" sldId="269"/>
            <ac:picMk id="9" creationId="{509291AF-A46C-1D9F-AC18-F07AFF2578DB}"/>
          </ac:picMkLst>
        </pc:picChg>
        <pc:cxnChg chg="add mod">
          <ac:chgData name="ankitsharmaps00@gmail.com" userId="0d522d18d00b3ed3" providerId="LiveId" clId="{2FBDFA7F-0DF7-4BD0-9BB0-C4582E7DDE75}" dt="2025-03-02T15:57:15.191" v="439" actId="1076"/>
          <ac:cxnSpMkLst>
            <pc:docMk/>
            <pc:sldMk cId="2678556870" sldId="269"/>
            <ac:cxnSpMk id="11" creationId="{BDAF379D-40D7-F2AC-090E-7BE756E0C30E}"/>
          </ac:cxnSpMkLst>
        </pc:cxnChg>
      </pc:sldChg>
      <pc:sldChg chg="addSp delSp modSp new mod">
        <pc:chgData name="ankitsharmaps00@gmail.com" userId="0d522d18d00b3ed3" providerId="LiveId" clId="{2FBDFA7F-0DF7-4BD0-9BB0-C4582E7DDE75}" dt="2025-03-03T00:59:50.682" v="602" actId="1076"/>
        <pc:sldMkLst>
          <pc:docMk/>
          <pc:sldMk cId="3255435714" sldId="270"/>
        </pc:sldMkLst>
        <pc:spChg chg="del">
          <ac:chgData name="ankitsharmaps00@gmail.com" userId="0d522d18d00b3ed3" providerId="LiveId" clId="{2FBDFA7F-0DF7-4BD0-9BB0-C4582E7DDE75}" dt="2025-03-02T19:40:06.142" v="496" actId="21"/>
          <ac:spMkLst>
            <pc:docMk/>
            <pc:sldMk cId="3255435714" sldId="270"/>
            <ac:spMk id="2" creationId="{322B7BCE-3F13-0EE1-E437-60A9A9418E53}"/>
          </ac:spMkLst>
        </pc:spChg>
        <pc:spChg chg="del">
          <ac:chgData name="ankitsharmaps00@gmail.com" userId="0d522d18d00b3ed3" providerId="LiveId" clId="{2FBDFA7F-0DF7-4BD0-9BB0-C4582E7DDE75}" dt="2025-03-02T19:40:01.841" v="495" actId="21"/>
          <ac:spMkLst>
            <pc:docMk/>
            <pc:sldMk cId="3255435714" sldId="270"/>
            <ac:spMk id="3" creationId="{9544B940-7C5D-2402-017C-9741DFDC37AE}"/>
          </ac:spMkLst>
        </pc:spChg>
        <pc:spChg chg="add mod">
          <ac:chgData name="ankitsharmaps00@gmail.com" userId="0d522d18d00b3ed3" providerId="LiveId" clId="{2FBDFA7F-0DF7-4BD0-9BB0-C4582E7DDE75}" dt="2025-03-03T00:58:55.518" v="599" actId="1076"/>
          <ac:spMkLst>
            <pc:docMk/>
            <pc:sldMk cId="3255435714" sldId="270"/>
            <ac:spMk id="4" creationId="{B338775D-4947-E5AD-CB54-72BFBA4B8835}"/>
          </ac:spMkLst>
        </pc:spChg>
        <pc:spChg chg="add mod">
          <ac:chgData name="ankitsharmaps00@gmail.com" userId="0d522d18d00b3ed3" providerId="LiveId" clId="{2FBDFA7F-0DF7-4BD0-9BB0-C4582E7DDE75}" dt="2025-03-03T00:59:50.682" v="602" actId="1076"/>
          <ac:spMkLst>
            <pc:docMk/>
            <pc:sldMk cId="3255435714" sldId="270"/>
            <ac:spMk id="6" creationId="{FC06B495-3081-10E8-4BF4-98723B554922}"/>
          </ac:spMkLst>
        </pc:spChg>
        <pc:picChg chg="add del mod">
          <ac:chgData name="ankitsharmaps00@gmail.com" userId="0d522d18d00b3ed3" providerId="LiveId" clId="{2FBDFA7F-0DF7-4BD0-9BB0-C4582E7DDE75}" dt="2025-03-03T00:58:50.295" v="598" actId="21"/>
          <ac:picMkLst>
            <pc:docMk/>
            <pc:sldMk cId="3255435714" sldId="270"/>
            <ac:picMk id="1026" creationId="{85D4E770-9CF1-F681-C514-5BC2CBF2270E}"/>
          </ac:picMkLst>
        </pc:picChg>
        <pc:picChg chg="add mod">
          <ac:chgData name="ankitsharmaps00@gmail.com" userId="0d522d18d00b3ed3" providerId="LiveId" clId="{2FBDFA7F-0DF7-4BD0-9BB0-C4582E7DDE75}" dt="2025-03-03T00:59:00.306" v="600" actId="1076"/>
          <ac:picMkLst>
            <pc:docMk/>
            <pc:sldMk cId="3255435714" sldId="270"/>
            <ac:picMk id="1028" creationId="{36840C76-4006-77CD-7A40-06800FB0EE51}"/>
          </ac:picMkLst>
        </pc:picChg>
      </pc:sldChg>
      <pc:sldChg chg="addSp delSp modSp new mod">
        <pc:chgData name="ankitsharmaps00@gmail.com" userId="0d522d18d00b3ed3" providerId="LiveId" clId="{2FBDFA7F-0DF7-4BD0-9BB0-C4582E7DDE75}" dt="2025-03-02T19:57:42.713" v="518" actId="113"/>
        <pc:sldMkLst>
          <pc:docMk/>
          <pc:sldMk cId="1057260073" sldId="271"/>
        </pc:sldMkLst>
        <pc:spChg chg="mod">
          <ac:chgData name="ankitsharmaps00@gmail.com" userId="0d522d18d00b3ed3" providerId="LiveId" clId="{2FBDFA7F-0DF7-4BD0-9BB0-C4582E7DDE75}" dt="2025-03-02T16:05:58.695" v="463" actId="1076"/>
          <ac:spMkLst>
            <pc:docMk/>
            <pc:sldMk cId="1057260073" sldId="271"/>
            <ac:spMk id="2" creationId="{6BF93B36-1810-86AE-CFD3-B02F2515C07F}"/>
          </ac:spMkLst>
        </pc:spChg>
        <pc:spChg chg="del">
          <ac:chgData name="ankitsharmaps00@gmail.com" userId="0d522d18d00b3ed3" providerId="LiveId" clId="{2FBDFA7F-0DF7-4BD0-9BB0-C4582E7DDE75}" dt="2025-03-02T15:58:47.703" v="449" actId="21"/>
          <ac:spMkLst>
            <pc:docMk/>
            <pc:sldMk cId="1057260073" sldId="271"/>
            <ac:spMk id="3" creationId="{4C6FF635-1A5A-09AC-09B6-B771E7492229}"/>
          </ac:spMkLst>
        </pc:spChg>
        <pc:spChg chg="add mod">
          <ac:chgData name="ankitsharmaps00@gmail.com" userId="0d522d18d00b3ed3" providerId="LiveId" clId="{2FBDFA7F-0DF7-4BD0-9BB0-C4582E7DDE75}" dt="2025-03-02T16:13:31.662" v="474" actId="12"/>
          <ac:spMkLst>
            <pc:docMk/>
            <pc:sldMk cId="1057260073" sldId="271"/>
            <ac:spMk id="5" creationId="{2E42D659-A33A-981F-3B02-D46CED480E04}"/>
          </ac:spMkLst>
        </pc:spChg>
        <pc:spChg chg="add mod">
          <ac:chgData name="ankitsharmaps00@gmail.com" userId="0d522d18d00b3ed3" providerId="LiveId" clId="{2FBDFA7F-0DF7-4BD0-9BB0-C4582E7DDE75}" dt="2025-03-02T16:13:41.278" v="475" actId="1076"/>
          <ac:spMkLst>
            <pc:docMk/>
            <pc:sldMk cId="1057260073" sldId="271"/>
            <ac:spMk id="7" creationId="{373ACEBE-8C10-EBD2-C157-50FCFDE544DE}"/>
          </ac:spMkLst>
        </pc:spChg>
        <pc:spChg chg="add mod">
          <ac:chgData name="ankitsharmaps00@gmail.com" userId="0d522d18d00b3ed3" providerId="LiveId" clId="{2FBDFA7F-0DF7-4BD0-9BB0-C4582E7DDE75}" dt="2025-03-02T16:14:12.874" v="481" actId="1076"/>
          <ac:spMkLst>
            <pc:docMk/>
            <pc:sldMk cId="1057260073" sldId="271"/>
            <ac:spMk id="11" creationId="{16768B32-CCED-E6E5-5B5A-3F140890E36A}"/>
          </ac:spMkLst>
        </pc:spChg>
        <pc:spChg chg="add mod">
          <ac:chgData name="ankitsharmaps00@gmail.com" userId="0d522d18d00b3ed3" providerId="LiveId" clId="{2FBDFA7F-0DF7-4BD0-9BB0-C4582E7DDE75}" dt="2025-03-02T19:57:10.541" v="515" actId="1076"/>
          <ac:spMkLst>
            <pc:docMk/>
            <pc:sldMk cId="1057260073" sldId="271"/>
            <ac:spMk id="13" creationId="{F3FF5041-861E-812D-D3C8-3DE52B5FBCF4}"/>
          </ac:spMkLst>
        </pc:spChg>
        <pc:spChg chg="add mod">
          <ac:chgData name="ankitsharmaps00@gmail.com" userId="0d522d18d00b3ed3" providerId="LiveId" clId="{2FBDFA7F-0DF7-4BD0-9BB0-C4582E7DDE75}" dt="2025-03-02T19:57:42.713" v="518" actId="113"/>
          <ac:spMkLst>
            <pc:docMk/>
            <pc:sldMk cId="1057260073" sldId="271"/>
            <ac:spMk id="15" creationId="{7785A305-1B87-C50A-8D5D-679D81A5EA46}"/>
          </ac:spMkLst>
        </pc:spChg>
        <pc:picChg chg="add mod">
          <ac:chgData name="ankitsharmaps00@gmail.com" userId="0d522d18d00b3ed3" providerId="LiveId" clId="{2FBDFA7F-0DF7-4BD0-9BB0-C4582E7DDE75}" dt="2025-03-02T16:14:09.283" v="480" actId="1076"/>
          <ac:picMkLst>
            <pc:docMk/>
            <pc:sldMk cId="1057260073" sldId="271"/>
            <ac:picMk id="9" creationId="{E6D9015A-BB95-1A6C-7F50-6F5833DA5E04}"/>
          </ac:picMkLst>
        </pc:picChg>
      </pc:sldChg>
      <pc:sldChg chg="addSp delSp modSp new mod">
        <pc:chgData name="ankitsharmaps00@gmail.com" userId="0d522d18d00b3ed3" providerId="LiveId" clId="{2FBDFA7F-0DF7-4BD0-9BB0-C4582E7DDE75}" dt="2025-03-02T16:15:17.554" v="490" actId="1076"/>
        <pc:sldMkLst>
          <pc:docMk/>
          <pc:sldMk cId="3348564396" sldId="272"/>
        </pc:sldMkLst>
        <pc:spChg chg="mod">
          <ac:chgData name="ankitsharmaps00@gmail.com" userId="0d522d18d00b3ed3" providerId="LiveId" clId="{2FBDFA7F-0DF7-4BD0-9BB0-C4582E7DDE75}" dt="2025-03-02T16:15:14.221" v="489" actId="1076"/>
          <ac:spMkLst>
            <pc:docMk/>
            <pc:sldMk cId="3348564396" sldId="272"/>
            <ac:spMk id="2" creationId="{90A33AD2-916C-97B2-2186-0B9144C4FF7C}"/>
          </ac:spMkLst>
        </pc:spChg>
        <pc:spChg chg="del">
          <ac:chgData name="ankitsharmaps00@gmail.com" userId="0d522d18d00b3ed3" providerId="LiveId" clId="{2FBDFA7F-0DF7-4BD0-9BB0-C4582E7DDE75}" dt="2025-03-02T16:14:39.513" v="484" actId="21"/>
          <ac:spMkLst>
            <pc:docMk/>
            <pc:sldMk cId="3348564396" sldId="272"/>
            <ac:spMk id="3" creationId="{1999A4A7-4D52-7016-579F-93C0C0117967}"/>
          </ac:spMkLst>
        </pc:spChg>
        <pc:spChg chg="add mod">
          <ac:chgData name="ankitsharmaps00@gmail.com" userId="0d522d18d00b3ed3" providerId="LiveId" clId="{2FBDFA7F-0DF7-4BD0-9BB0-C4582E7DDE75}" dt="2025-03-02T16:15:17.554" v="490" actId="1076"/>
          <ac:spMkLst>
            <pc:docMk/>
            <pc:sldMk cId="3348564396" sldId="272"/>
            <ac:spMk id="5" creationId="{12572DB1-AEF4-A896-9377-0DA4740DA1DE}"/>
          </ac:spMkLst>
        </pc:spChg>
      </pc:sldChg>
      <pc:sldChg chg="addSp delSp modSp new mod">
        <pc:chgData name="ankitsharmaps00@gmail.com" userId="0d522d18d00b3ed3" providerId="LiveId" clId="{2FBDFA7F-0DF7-4BD0-9BB0-C4582E7DDE75}" dt="2025-03-02T19:55:50.899" v="508" actId="14100"/>
        <pc:sldMkLst>
          <pc:docMk/>
          <pc:sldMk cId="1304453633" sldId="273"/>
        </pc:sldMkLst>
        <pc:spChg chg="del">
          <ac:chgData name="ankitsharmaps00@gmail.com" userId="0d522d18d00b3ed3" providerId="LiveId" clId="{2FBDFA7F-0DF7-4BD0-9BB0-C4582E7DDE75}" dt="2025-03-02T16:19:14.397" v="493" actId="21"/>
          <ac:spMkLst>
            <pc:docMk/>
            <pc:sldMk cId="1304453633" sldId="273"/>
            <ac:spMk id="2" creationId="{E5DB1663-6F76-6C48-6DFD-2EEDD407BBD8}"/>
          </ac:spMkLst>
        </pc:spChg>
        <pc:spChg chg="del">
          <ac:chgData name="ankitsharmaps00@gmail.com" userId="0d522d18d00b3ed3" providerId="LiveId" clId="{2FBDFA7F-0DF7-4BD0-9BB0-C4582E7DDE75}" dt="2025-03-02T16:19:17.069" v="494" actId="21"/>
          <ac:spMkLst>
            <pc:docMk/>
            <pc:sldMk cId="1304453633" sldId="273"/>
            <ac:spMk id="3" creationId="{2088A7B4-2567-6DAA-883D-622C5B1482DE}"/>
          </ac:spMkLst>
        </pc:spChg>
        <pc:picChg chg="add mod">
          <ac:chgData name="ankitsharmaps00@gmail.com" userId="0d522d18d00b3ed3" providerId="LiveId" clId="{2FBDFA7F-0DF7-4BD0-9BB0-C4582E7DDE75}" dt="2025-03-02T19:55:50.899" v="508" actId="14100"/>
          <ac:picMkLst>
            <pc:docMk/>
            <pc:sldMk cId="1304453633" sldId="273"/>
            <ac:picMk id="3074" creationId="{DC24FFE9-3E40-13A7-1A6F-02BA92F6892A}"/>
          </ac:picMkLst>
        </pc:picChg>
      </pc:sldChg>
      <pc:sldChg chg="addSp delSp modSp new mod">
        <pc:chgData name="ankitsharmaps00@gmail.com" userId="0d522d18d00b3ed3" providerId="LiveId" clId="{2FBDFA7F-0DF7-4BD0-9BB0-C4582E7DDE75}" dt="2025-03-03T00:57:51.350" v="595" actId="20577"/>
        <pc:sldMkLst>
          <pc:docMk/>
          <pc:sldMk cId="1397102461" sldId="274"/>
        </pc:sldMkLst>
        <pc:spChg chg="del">
          <ac:chgData name="ankitsharmaps00@gmail.com" userId="0d522d18d00b3ed3" providerId="LiveId" clId="{2FBDFA7F-0DF7-4BD0-9BB0-C4582E7DDE75}" dt="2025-03-02T20:01:11.333" v="520" actId="21"/>
          <ac:spMkLst>
            <pc:docMk/>
            <pc:sldMk cId="1397102461" sldId="274"/>
            <ac:spMk id="2" creationId="{993C1AE5-6320-D5B8-BEB0-FE537979293C}"/>
          </ac:spMkLst>
        </pc:spChg>
        <pc:spChg chg="del">
          <ac:chgData name="ankitsharmaps00@gmail.com" userId="0d522d18d00b3ed3" providerId="LiveId" clId="{2FBDFA7F-0DF7-4BD0-9BB0-C4582E7DDE75}" dt="2025-03-02T20:01:15.913" v="521" actId="21"/>
          <ac:spMkLst>
            <pc:docMk/>
            <pc:sldMk cId="1397102461" sldId="274"/>
            <ac:spMk id="3" creationId="{7219051C-8AF9-22B8-3E74-746E89576030}"/>
          </ac:spMkLst>
        </pc:spChg>
        <pc:spChg chg="add mod">
          <ac:chgData name="ankitsharmaps00@gmail.com" userId="0d522d18d00b3ed3" providerId="LiveId" clId="{2FBDFA7F-0DF7-4BD0-9BB0-C4582E7DDE75}" dt="2025-03-03T00:54:02.155" v="546" actId="255"/>
          <ac:spMkLst>
            <pc:docMk/>
            <pc:sldMk cId="1397102461" sldId="274"/>
            <ac:spMk id="5" creationId="{8401A3CA-0521-D6EB-FDDA-BFE72CA8A044}"/>
          </ac:spMkLst>
        </pc:spChg>
        <pc:spChg chg="add mod">
          <ac:chgData name="ankitsharmaps00@gmail.com" userId="0d522d18d00b3ed3" providerId="LiveId" clId="{2FBDFA7F-0DF7-4BD0-9BB0-C4582E7DDE75}" dt="2025-03-03T00:55:49.614" v="565" actId="20577"/>
          <ac:spMkLst>
            <pc:docMk/>
            <pc:sldMk cId="1397102461" sldId="274"/>
            <ac:spMk id="7" creationId="{CD958963-121C-E0C4-FC5F-0131A7AF921F}"/>
          </ac:spMkLst>
        </pc:spChg>
        <pc:spChg chg="add mod">
          <ac:chgData name="ankitsharmaps00@gmail.com" userId="0d522d18d00b3ed3" providerId="LiveId" clId="{2FBDFA7F-0DF7-4BD0-9BB0-C4582E7DDE75}" dt="2025-03-03T00:56:25.557" v="584" actId="20577"/>
          <ac:spMkLst>
            <pc:docMk/>
            <pc:sldMk cId="1397102461" sldId="274"/>
            <ac:spMk id="8" creationId="{65133271-153C-B457-BD76-086B73B07998}"/>
          </ac:spMkLst>
        </pc:spChg>
        <pc:spChg chg="add mod">
          <ac:chgData name="ankitsharmaps00@gmail.com" userId="0d522d18d00b3ed3" providerId="LiveId" clId="{2FBDFA7F-0DF7-4BD0-9BB0-C4582E7DDE75}" dt="2025-03-03T00:56:52.350" v="586" actId="1076"/>
          <ac:spMkLst>
            <pc:docMk/>
            <pc:sldMk cId="1397102461" sldId="274"/>
            <ac:spMk id="10" creationId="{DEA68C3C-F23A-85DE-C46E-D770F505D02B}"/>
          </ac:spMkLst>
        </pc:spChg>
        <pc:spChg chg="add mod">
          <ac:chgData name="ankitsharmaps00@gmail.com" userId="0d522d18d00b3ed3" providerId="LiveId" clId="{2FBDFA7F-0DF7-4BD0-9BB0-C4582E7DDE75}" dt="2025-03-03T00:57:28.681" v="590" actId="1076"/>
          <ac:spMkLst>
            <pc:docMk/>
            <pc:sldMk cId="1397102461" sldId="274"/>
            <ac:spMk id="12" creationId="{707B7992-7CC7-6A98-CB47-8EFF08A72ED7}"/>
          </ac:spMkLst>
        </pc:spChg>
        <pc:spChg chg="add mod">
          <ac:chgData name="ankitsharmaps00@gmail.com" userId="0d522d18d00b3ed3" providerId="LiveId" clId="{2FBDFA7F-0DF7-4BD0-9BB0-C4582E7DDE75}" dt="2025-03-03T00:57:51.350" v="595" actId="20577"/>
          <ac:spMkLst>
            <pc:docMk/>
            <pc:sldMk cId="1397102461" sldId="274"/>
            <ac:spMk id="14" creationId="{42ABA89E-FD49-62FE-8E53-622255485D9D}"/>
          </ac:spMkLst>
        </pc:spChg>
      </pc:sldChg>
      <pc:sldChg chg="addSp delSp modSp new mod">
        <pc:chgData name="ankitsharmaps00@gmail.com" userId="0d522d18d00b3ed3" providerId="LiveId" clId="{2FBDFA7F-0DF7-4BD0-9BB0-C4582E7DDE75}" dt="2025-03-03T01:04:46.659" v="633" actId="1076"/>
        <pc:sldMkLst>
          <pc:docMk/>
          <pc:sldMk cId="3138700138" sldId="275"/>
        </pc:sldMkLst>
        <pc:spChg chg="del">
          <ac:chgData name="ankitsharmaps00@gmail.com" userId="0d522d18d00b3ed3" providerId="LiveId" clId="{2FBDFA7F-0DF7-4BD0-9BB0-C4582E7DDE75}" dt="2025-03-03T00:47:02.625" v="527" actId="21"/>
          <ac:spMkLst>
            <pc:docMk/>
            <pc:sldMk cId="3138700138" sldId="275"/>
            <ac:spMk id="2" creationId="{8255B5D1-3FF6-EA1F-8977-DF39DECCCFC5}"/>
          </ac:spMkLst>
        </pc:spChg>
        <pc:spChg chg="del">
          <ac:chgData name="ankitsharmaps00@gmail.com" userId="0d522d18d00b3ed3" providerId="LiveId" clId="{2FBDFA7F-0DF7-4BD0-9BB0-C4582E7DDE75}" dt="2025-03-03T00:47:04.834" v="528" actId="21"/>
          <ac:spMkLst>
            <pc:docMk/>
            <pc:sldMk cId="3138700138" sldId="275"/>
            <ac:spMk id="3" creationId="{6FBFE0BA-817E-5038-9377-0AD7596FAEEC}"/>
          </ac:spMkLst>
        </pc:spChg>
        <pc:spChg chg="add mod">
          <ac:chgData name="ankitsharmaps00@gmail.com" userId="0d522d18d00b3ed3" providerId="LiveId" clId="{2FBDFA7F-0DF7-4BD0-9BB0-C4582E7DDE75}" dt="2025-03-03T01:02:01.079" v="605" actId="1076"/>
          <ac:spMkLst>
            <pc:docMk/>
            <pc:sldMk cId="3138700138" sldId="275"/>
            <ac:spMk id="5" creationId="{99DDD30A-764C-EB54-839A-FA2C0F2D872D}"/>
          </ac:spMkLst>
        </pc:spChg>
        <pc:spChg chg="add mod">
          <ac:chgData name="ankitsharmaps00@gmail.com" userId="0d522d18d00b3ed3" providerId="LiveId" clId="{2FBDFA7F-0DF7-4BD0-9BB0-C4582E7DDE75}" dt="2025-03-03T01:02:39.226" v="617" actId="20577"/>
          <ac:spMkLst>
            <pc:docMk/>
            <pc:sldMk cId="3138700138" sldId="275"/>
            <ac:spMk id="7" creationId="{29B67398-2954-00F1-C7B8-3D9FA18D91C1}"/>
          </ac:spMkLst>
        </pc:spChg>
        <pc:spChg chg="add mod">
          <ac:chgData name="ankitsharmaps00@gmail.com" userId="0d522d18d00b3ed3" providerId="LiveId" clId="{2FBDFA7F-0DF7-4BD0-9BB0-C4582E7DDE75}" dt="2025-03-03T01:03:18.893" v="619" actId="1076"/>
          <ac:spMkLst>
            <pc:docMk/>
            <pc:sldMk cId="3138700138" sldId="275"/>
            <ac:spMk id="9" creationId="{D6333950-780E-CB0F-71B0-2F31100B418E}"/>
          </ac:spMkLst>
        </pc:spChg>
        <pc:spChg chg="add mod">
          <ac:chgData name="ankitsharmaps00@gmail.com" userId="0d522d18d00b3ed3" providerId="LiveId" clId="{2FBDFA7F-0DF7-4BD0-9BB0-C4582E7DDE75}" dt="2025-03-03T01:04:22.188" v="628" actId="1076"/>
          <ac:spMkLst>
            <pc:docMk/>
            <pc:sldMk cId="3138700138" sldId="275"/>
            <ac:spMk id="10" creationId="{6A774275-8EB6-6903-E9E0-D12F21CADB43}"/>
          </ac:spMkLst>
        </pc:spChg>
        <pc:spChg chg="add mod">
          <ac:chgData name="ankitsharmaps00@gmail.com" userId="0d522d18d00b3ed3" providerId="LiveId" clId="{2FBDFA7F-0DF7-4BD0-9BB0-C4582E7DDE75}" dt="2025-03-03T01:04:46.659" v="633" actId="1076"/>
          <ac:spMkLst>
            <pc:docMk/>
            <pc:sldMk cId="3138700138" sldId="275"/>
            <ac:spMk id="12" creationId="{705D9E37-8F7E-615A-30E7-847A9CB1A437}"/>
          </ac:spMkLst>
        </pc:spChg>
        <pc:picChg chg="add mod">
          <ac:chgData name="ankitsharmaps00@gmail.com" userId="0d522d18d00b3ed3" providerId="LiveId" clId="{2FBDFA7F-0DF7-4BD0-9BB0-C4582E7DDE75}" dt="2025-03-03T00:47:13.845" v="530" actId="1076"/>
          <ac:picMkLst>
            <pc:docMk/>
            <pc:sldMk cId="3138700138" sldId="275"/>
            <ac:picMk id="4098" creationId="{16701C81-2BE4-D563-6904-B1006D504DB9}"/>
          </ac:picMkLst>
        </pc:picChg>
        <pc:picChg chg="add mod">
          <ac:chgData name="ankitsharmaps00@gmail.com" userId="0d522d18d00b3ed3" providerId="LiveId" clId="{2FBDFA7F-0DF7-4BD0-9BB0-C4582E7DDE75}" dt="2025-03-03T01:01:14.300" v="603" actId="1076"/>
          <ac:picMkLst>
            <pc:docMk/>
            <pc:sldMk cId="3138700138" sldId="275"/>
            <ac:picMk id="4100" creationId="{DE2FD1F0-9092-CE91-3966-32B3EC32A379}"/>
          </ac:picMkLst>
        </pc:picChg>
      </pc:sldChg>
      <pc:sldChg chg="addSp delSp modSp new mod">
        <pc:chgData name="ankitsharmaps00@gmail.com" userId="0d522d18d00b3ed3" providerId="LiveId" clId="{2FBDFA7F-0DF7-4BD0-9BB0-C4582E7DDE75}" dt="2025-03-03T01:08:04.365" v="649" actId="12"/>
        <pc:sldMkLst>
          <pc:docMk/>
          <pc:sldMk cId="1864500829" sldId="276"/>
        </pc:sldMkLst>
        <pc:spChg chg="del">
          <ac:chgData name="ankitsharmaps00@gmail.com" userId="0d522d18d00b3ed3" providerId="LiveId" clId="{2FBDFA7F-0DF7-4BD0-9BB0-C4582E7DDE75}" dt="2025-03-03T00:47:47.628" v="534" actId="21"/>
          <ac:spMkLst>
            <pc:docMk/>
            <pc:sldMk cId="1864500829" sldId="276"/>
            <ac:spMk id="2" creationId="{F75DE595-5286-7F02-B68A-48D66D36CB33}"/>
          </ac:spMkLst>
        </pc:spChg>
        <pc:spChg chg="del">
          <ac:chgData name="ankitsharmaps00@gmail.com" userId="0d522d18d00b3ed3" providerId="LiveId" clId="{2FBDFA7F-0DF7-4BD0-9BB0-C4582E7DDE75}" dt="2025-03-03T00:47:50.942" v="535" actId="21"/>
          <ac:spMkLst>
            <pc:docMk/>
            <pc:sldMk cId="1864500829" sldId="276"/>
            <ac:spMk id="3" creationId="{61EBDD7A-0982-7AC9-0EC0-C73DACF588C7}"/>
          </ac:spMkLst>
        </pc:spChg>
        <pc:spChg chg="add mod">
          <ac:chgData name="ankitsharmaps00@gmail.com" userId="0d522d18d00b3ed3" providerId="LiveId" clId="{2FBDFA7F-0DF7-4BD0-9BB0-C4582E7DDE75}" dt="2025-03-03T01:07:33.574" v="642" actId="1076"/>
          <ac:spMkLst>
            <pc:docMk/>
            <pc:sldMk cId="1864500829" sldId="276"/>
            <ac:spMk id="5" creationId="{B3499F83-6493-E8A4-70E1-B7D2112242F7}"/>
          </ac:spMkLst>
        </pc:spChg>
        <pc:spChg chg="add mod">
          <ac:chgData name="ankitsharmaps00@gmail.com" userId="0d522d18d00b3ed3" providerId="LiveId" clId="{2FBDFA7F-0DF7-4BD0-9BB0-C4582E7DDE75}" dt="2025-03-03T01:08:04.365" v="649" actId="12"/>
          <ac:spMkLst>
            <pc:docMk/>
            <pc:sldMk cId="1864500829" sldId="276"/>
            <ac:spMk id="7" creationId="{52EECDD3-744F-5B36-C540-A8A7727FF45D}"/>
          </ac:spMkLst>
        </pc:spChg>
        <pc:picChg chg="add mod">
          <ac:chgData name="ankitsharmaps00@gmail.com" userId="0d522d18d00b3ed3" providerId="LiveId" clId="{2FBDFA7F-0DF7-4BD0-9BB0-C4582E7DDE75}" dt="2025-03-03T00:47:59.720" v="537" actId="1076"/>
          <ac:picMkLst>
            <pc:docMk/>
            <pc:sldMk cId="1864500829" sldId="276"/>
            <ac:picMk id="5122" creationId="{EEEC24E9-CD54-DCA2-77AD-121EFC8CCCAD}"/>
          </ac:picMkLst>
        </pc:picChg>
        <pc:picChg chg="add mod">
          <ac:chgData name="ankitsharmaps00@gmail.com" userId="0d522d18d00b3ed3" providerId="LiveId" clId="{2FBDFA7F-0DF7-4BD0-9BB0-C4582E7DDE75}" dt="2025-03-03T01:07:04.071" v="637" actId="1076"/>
          <ac:picMkLst>
            <pc:docMk/>
            <pc:sldMk cId="1864500829" sldId="276"/>
            <ac:picMk id="5124" creationId="{576EBF3A-7F8B-7EE5-7370-48F5BBFD646F}"/>
          </ac:picMkLst>
        </pc:picChg>
      </pc:sldChg>
      <pc:sldChg chg="addSp delSp modSp new mod">
        <pc:chgData name="ankitsharmaps00@gmail.com" userId="0d522d18d00b3ed3" providerId="LiveId" clId="{2FBDFA7F-0DF7-4BD0-9BB0-C4582E7DDE75}" dt="2025-03-03T01:16:36.194" v="714" actId="20577"/>
        <pc:sldMkLst>
          <pc:docMk/>
          <pc:sldMk cId="1358630561" sldId="277"/>
        </pc:sldMkLst>
        <pc:spChg chg="mod">
          <ac:chgData name="ankitsharmaps00@gmail.com" userId="0d522d18d00b3ed3" providerId="LiveId" clId="{2FBDFA7F-0DF7-4BD0-9BB0-C4582E7DDE75}" dt="2025-03-03T01:09:37.704" v="672" actId="20577"/>
          <ac:spMkLst>
            <pc:docMk/>
            <pc:sldMk cId="1358630561" sldId="277"/>
            <ac:spMk id="2" creationId="{CE4FFBFF-5807-80C4-91A7-CA7811C7172F}"/>
          </ac:spMkLst>
        </pc:spChg>
        <pc:spChg chg="del">
          <ac:chgData name="ankitsharmaps00@gmail.com" userId="0d522d18d00b3ed3" providerId="LiveId" clId="{2FBDFA7F-0DF7-4BD0-9BB0-C4582E7DDE75}" dt="2025-03-03T01:09:57.744" v="673" actId="21"/>
          <ac:spMkLst>
            <pc:docMk/>
            <pc:sldMk cId="1358630561" sldId="277"/>
            <ac:spMk id="3" creationId="{C854CE2D-DC4F-E115-02A1-96AAF91C3F74}"/>
          </ac:spMkLst>
        </pc:spChg>
        <pc:spChg chg="add mod">
          <ac:chgData name="ankitsharmaps00@gmail.com" userId="0d522d18d00b3ed3" providerId="LiveId" clId="{2FBDFA7F-0DF7-4BD0-9BB0-C4582E7DDE75}" dt="2025-03-03T01:16:36.194" v="714" actId="20577"/>
          <ac:spMkLst>
            <pc:docMk/>
            <pc:sldMk cId="1358630561" sldId="277"/>
            <ac:spMk id="5" creationId="{A2405B95-EA36-41A9-4EAD-C8C3BAED3C7E}"/>
          </ac:spMkLst>
        </pc:spChg>
        <pc:graphicFrameChg chg="add mod">
          <ac:chgData name="ankitsharmaps00@gmail.com" userId="0d522d18d00b3ed3" providerId="LiveId" clId="{2FBDFA7F-0DF7-4BD0-9BB0-C4582E7DDE75}" dt="2025-03-03T01:14:17.295" v="678"/>
          <ac:graphicFrameMkLst>
            <pc:docMk/>
            <pc:sldMk cId="1358630561" sldId="277"/>
            <ac:graphicFrameMk id="6" creationId="{C31A270A-46F1-5E0C-5908-6DF79E0B4F16}"/>
          </ac:graphicFrameMkLst>
        </pc:graphicFrameChg>
        <pc:graphicFrameChg chg="add mod">
          <ac:chgData name="ankitsharmaps00@gmail.com" userId="0d522d18d00b3ed3" providerId="LiveId" clId="{2FBDFA7F-0DF7-4BD0-9BB0-C4582E7DDE75}" dt="2025-03-03T01:14:17.295" v="678"/>
          <ac:graphicFrameMkLst>
            <pc:docMk/>
            <pc:sldMk cId="1358630561" sldId="277"/>
            <ac:graphicFrameMk id="7" creationId="{28EE3A4C-0DF5-5BB4-7CF2-390DB89FF8A6}"/>
          </ac:graphicFrameMkLst>
        </pc:graphicFrameChg>
        <pc:graphicFrameChg chg="add mod">
          <ac:chgData name="ankitsharmaps00@gmail.com" userId="0d522d18d00b3ed3" providerId="LiveId" clId="{2FBDFA7F-0DF7-4BD0-9BB0-C4582E7DDE75}" dt="2025-03-03T01:14:17.295" v="678"/>
          <ac:graphicFrameMkLst>
            <pc:docMk/>
            <pc:sldMk cId="1358630561" sldId="277"/>
            <ac:graphicFrameMk id="8" creationId="{91D42427-7E4A-473D-8494-21701F38B71A}"/>
          </ac:graphicFrameMkLst>
        </pc:graphicFrameChg>
        <pc:graphicFrameChg chg="add mod">
          <ac:chgData name="ankitsharmaps00@gmail.com" userId="0d522d18d00b3ed3" providerId="LiveId" clId="{2FBDFA7F-0DF7-4BD0-9BB0-C4582E7DDE75}" dt="2025-03-03T01:14:17.295" v="678"/>
          <ac:graphicFrameMkLst>
            <pc:docMk/>
            <pc:sldMk cId="1358630561" sldId="277"/>
            <ac:graphicFrameMk id="9" creationId="{398615F3-7A2F-1B08-EF63-516D6C36A256}"/>
          </ac:graphicFrameMkLst>
        </pc:graphicFrameChg>
        <pc:graphicFrameChg chg="add mod">
          <ac:chgData name="ankitsharmaps00@gmail.com" userId="0d522d18d00b3ed3" providerId="LiveId" clId="{2FBDFA7F-0DF7-4BD0-9BB0-C4582E7DDE75}" dt="2025-03-03T01:14:17.295" v="678"/>
          <ac:graphicFrameMkLst>
            <pc:docMk/>
            <pc:sldMk cId="1358630561" sldId="277"/>
            <ac:graphicFrameMk id="10" creationId="{F92303D9-451C-FEFA-F61C-AE4C4CF6B330}"/>
          </ac:graphicFrameMkLst>
        </pc:graphicFrameChg>
        <pc:graphicFrameChg chg="add mod">
          <ac:chgData name="ankitsharmaps00@gmail.com" userId="0d522d18d00b3ed3" providerId="LiveId" clId="{2FBDFA7F-0DF7-4BD0-9BB0-C4582E7DDE75}" dt="2025-03-03T01:14:30.280" v="680" actId="1076"/>
          <ac:graphicFrameMkLst>
            <pc:docMk/>
            <pc:sldMk cId="1358630561" sldId="277"/>
            <ac:graphicFrameMk id="11" creationId="{AD44C674-1EA7-26FE-5FDC-2F039F65D4C5}"/>
          </ac:graphicFrameMkLst>
        </pc:graphicFrameChg>
        <pc:graphicFrameChg chg="add mod">
          <ac:chgData name="ankitsharmaps00@gmail.com" userId="0d522d18d00b3ed3" providerId="LiveId" clId="{2FBDFA7F-0DF7-4BD0-9BB0-C4582E7DDE75}" dt="2025-03-03T01:14:40.492" v="681"/>
          <ac:graphicFrameMkLst>
            <pc:docMk/>
            <pc:sldMk cId="1358630561" sldId="277"/>
            <ac:graphicFrameMk id="12" creationId="{151980D1-45C7-B2EF-FFB8-C83386BC4E86}"/>
          </ac:graphicFrameMkLst>
        </pc:graphicFrameChg>
        <pc:graphicFrameChg chg="add mod">
          <ac:chgData name="ankitsharmaps00@gmail.com" userId="0d522d18d00b3ed3" providerId="LiveId" clId="{2FBDFA7F-0DF7-4BD0-9BB0-C4582E7DDE75}" dt="2025-03-03T01:14:40.492" v="681"/>
          <ac:graphicFrameMkLst>
            <pc:docMk/>
            <pc:sldMk cId="1358630561" sldId="277"/>
            <ac:graphicFrameMk id="13" creationId="{E34D0B59-C41E-E68E-15EF-5A469ED65FAC}"/>
          </ac:graphicFrameMkLst>
        </pc:graphicFrameChg>
        <pc:graphicFrameChg chg="add mod">
          <ac:chgData name="ankitsharmaps00@gmail.com" userId="0d522d18d00b3ed3" providerId="LiveId" clId="{2FBDFA7F-0DF7-4BD0-9BB0-C4582E7DDE75}" dt="2025-03-03T01:14:40.492" v="681"/>
          <ac:graphicFrameMkLst>
            <pc:docMk/>
            <pc:sldMk cId="1358630561" sldId="277"/>
            <ac:graphicFrameMk id="14" creationId="{96B1BC39-45A7-8FD8-7076-4D325CC55B8B}"/>
          </ac:graphicFrameMkLst>
        </pc:graphicFrameChg>
        <pc:graphicFrameChg chg="add mod">
          <ac:chgData name="ankitsharmaps00@gmail.com" userId="0d522d18d00b3ed3" providerId="LiveId" clId="{2FBDFA7F-0DF7-4BD0-9BB0-C4582E7DDE75}" dt="2025-03-03T01:14:40.492" v="681"/>
          <ac:graphicFrameMkLst>
            <pc:docMk/>
            <pc:sldMk cId="1358630561" sldId="277"/>
            <ac:graphicFrameMk id="15" creationId="{3ADBD6F8-037B-1921-1348-73A96204885E}"/>
          </ac:graphicFrameMkLst>
        </pc:graphicFrameChg>
        <pc:graphicFrameChg chg="add mod">
          <ac:chgData name="ankitsharmaps00@gmail.com" userId="0d522d18d00b3ed3" providerId="LiveId" clId="{2FBDFA7F-0DF7-4BD0-9BB0-C4582E7DDE75}" dt="2025-03-03T01:14:40.492" v="681"/>
          <ac:graphicFrameMkLst>
            <pc:docMk/>
            <pc:sldMk cId="1358630561" sldId="277"/>
            <ac:graphicFrameMk id="16" creationId="{EADCA321-6F1F-C159-9EF5-D80E4E066D73}"/>
          </ac:graphicFrameMkLst>
        </pc:graphicFrameChg>
        <pc:graphicFrameChg chg="add mod">
          <ac:chgData name="ankitsharmaps00@gmail.com" userId="0d522d18d00b3ed3" providerId="LiveId" clId="{2FBDFA7F-0DF7-4BD0-9BB0-C4582E7DDE75}" dt="2025-03-03T01:14:40.492" v="681"/>
          <ac:graphicFrameMkLst>
            <pc:docMk/>
            <pc:sldMk cId="1358630561" sldId="277"/>
            <ac:graphicFrameMk id="17" creationId="{3C347C63-A770-1B74-56D0-47ABDAAAC09F}"/>
          </ac:graphicFrameMkLst>
        </pc:graphicFrameChg>
        <pc:graphicFrameChg chg="add mod modGraphic">
          <ac:chgData name="ankitsharmaps00@gmail.com" userId="0d522d18d00b3ed3" providerId="LiveId" clId="{2FBDFA7F-0DF7-4BD0-9BB0-C4582E7DDE75}" dt="2025-03-03T01:15:57.300" v="700" actId="20577"/>
          <ac:graphicFrameMkLst>
            <pc:docMk/>
            <pc:sldMk cId="1358630561" sldId="277"/>
            <ac:graphicFrameMk id="18" creationId="{127CB269-7376-1FB9-D26B-D708E503DE28}"/>
          </ac:graphicFrameMkLst>
        </pc:graphicFrameChg>
        <pc:graphicFrameChg chg="add del mod modGraphic">
          <ac:chgData name="ankitsharmaps00@gmail.com" userId="0d522d18d00b3ed3" providerId="LiveId" clId="{2FBDFA7F-0DF7-4BD0-9BB0-C4582E7DDE75}" dt="2025-03-03T01:15:53.420" v="699" actId="21"/>
          <ac:graphicFrameMkLst>
            <pc:docMk/>
            <pc:sldMk cId="1358630561" sldId="277"/>
            <ac:graphicFrameMk id="19" creationId="{8A7E66B0-66EB-83BD-3071-B0E4A2DB5DCC}"/>
          </ac:graphicFrameMkLst>
        </pc:graphicFrameChg>
      </pc:sldChg>
      <pc:sldChg chg="addSp delSp new del mod">
        <pc:chgData name="ankitsharmaps00@gmail.com" userId="0d522d18d00b3ed3" providerId="LiveId" clId="{2FBDFA7F-0DF7-4BD0-9BB0-C4582E7DDE75}" dt="2025-03-03T01:09:20.867" v="651" actId="2696"/>
        <pc:sldMkLst>
          <pc:docMk/>
          <pc:sldMk cId="3734605261" sldId="277"/>
        </pc:sldMkLst>
        <pc:spChg chg="del">
          <ac:chgData name="ankitsharmaps00@gmail.com" userId="0d522d18d00b3ed3" providerId="LiveId" clId="{2FBDFA7F-0DF7-4BD0-9BB0-C4582E7DDE75}" dt="2025-03-03T00:48:40.728" v="543" actId="21"/>
          <ac:spMkLst>
            <pc:docMk/>
            <pc:sldMk cId="3734605261" sldId="277"/>
            <ac:spMk id="2" creationId="{E6042D8A-51CD-3C9F-2E86-34C8611837AC}"/>
          </ac:spMkLst>
        </pc:spChg>
        <pc:spChg chg="del">
          <ac:chgData name="ankitsharmaps00@gmail.com" userId="0d522d18d00b3ed3" providerId="LiveId" clId="{2FBDFA7F-0DF7-4BD0-9BB0-C4582E7DDE75}" dt="2025-03-03T00:48:37.633" v="542" actId="21"/>
          <ac:spMkLst>
            <pc:docMk/>
            <pc:sldMk cId="3734605261" sldId="277"/>
            <ac:spMk id="3" creationId="{B020D3DB-0CC6-A4EB-B527-9A86C612EA67}"/>
          </ac:spMkLst>
        </pc:spChg>
        <pc:picChg chg="add del">
          <ac:chgData name="ankitsharmaps00@gmail.com" userId="0d522d18d00b3ed3" providerId="LiveId" clId="{2FBDFA7F-0DF7-4BD0-9BB0-C4582E7DDE75}" dt="2025-03-03T01:09:16.840" v="650" actId="21"/>
          <ac:picMkLst>
            <pc:docMk/>
            <pc:sldMk cId="3734605261" sldId="277"/>
            <ac:picMk id="6146" creationId="{2BD3FAE8-1AEA-907D-A837-CA21FA084267}"/>
          </ac:picMkLst>
        </pc:picChg>
      </pc:sldChg>
      <pc:sldChg chg="delSp modSp new mod">
        <pc:chgData name="ankitsharmaps00@gmail.com" userId="0d522d18d00b3ed3" providerId="LiveId" clId="{2FBDFA7F-0DF7-4BD0-9BB0-C4582E7DDE75}" dt="2025-03-03T01:27:24.638" v="807" actId="115"/>
        <pc:sldMkLst>
          <pc:docMk/>
          <pc:sldMk cId="1233077886" sldId="278"/>
        </pc:sldMkLst>
        <pc:spChg chg="mod">
          <ac:chgData name="ankitsharmaps00@gmail.com" userId="0d522d18d00b3ed3" providerId="LiveId" clId="{2FBDFA7F-0DF7-4BD0-9BB0-C4582E7DDE75}" dt="2025-03-03T01:27:24.638" v="807" actId="115"/>
          <ac:spMkLst>
            <pc:docMk/>
            <pc:sldMk cId="1233077886" sldId="278"/>
            <ac:spMk id="2" creationId="{F1A8FC73-D863-44C1-77BA-068E07C55940}"/>
          </ac:spMkLst>
        </pc:spChg>
        <pc:spChg chg="del">
          <ac:chgData name="ankitsharmaps00@gmail.com" userId="0d522d18d00b3ed3" providerId="LiveId" clId="{2FBDFA7F-0DF7-4BD0-9BB0-C4582E7DDE75}" dt="2025-03-03T01:26:47.943" v="776" actId="21"/>
          <ac:spMkLst>
            <pc:docMk/>
            <pc:sldMk cId="1233077886" sldId="278"/>
            <ac:spMk id="3" creationId="{7FF11C33-BB7C-81E5-07D2-14FE35F9ED5B}"/>
          </ac:spMkLst>
        </pc:spChg>
      </pc:sldChg>
      <pc:sldChg chg="addSp delSp new mod">
        <pc:chgData name="ankitsharmaps00@gmail.com" userId="0d522d18d00b3ed3" providerId="LiveId" clId="{2FBDFA7F-0DF7-4BD0-9BB0-C4582E7DDE75}" dt="2025-03-03T01:34:48.105" v="825"/>
        <pc:sldMkLst>
          <pc:docMk/>
          <pc:sldMk cId="2005106245" sldId="279"/>
        </pc:sldMkLst>
        <pc:spChg chg="del">
          <ac:chgData name="ankitsharmaps00@gmail.com" userId="0d522d18d00b3ed3" providerId="LiveId" clId="{2FBDFA7F-0DF7-4BD0-9BB0-C4582E7DDE75}" dt="2025-03-03T01:34:31.586" v="824" actId="21"/>
          <ac:spMkLst>
            <pc:docMk/>
            <pc:sldMk cId="2005106245" sldId="279"/>
            <ac:spMk id="2" creationId="{58C0FC58-6C23-101A-2336-CA0308A715C6}"/>
          </ac:spMkLst>
        </pc:spChg>
        <pc:spChg chg="del">
          <ac:chgData name="ankitsharmaps00@gmail.com" userId="0d522d18d00b3ed3" providerId="LiveId" clId="{2FBDFA7F-0DF7-4BD0-9BB0-C4582E7DDE75}" dt="2025-03-03T01:34:26.455" v="823" actId="21"/>
          <ac:spMkLst>
            <pc:docMk/>
            <pc:sldMk cId="2005106245" sldId="279"/>
            <ac:spMk id="3" creationId="{89DCB2F6-5CE3-1C89-F110-B7BF9F17178C}"/>
          </ac:spMkLst>
        </pc:spChg>
        <pc:picChg chg="add">
          <ac:chgData name="ankitsharmaps00@gmail.com" userId="0d522d18d00b3ed3" providerId="LiveId" clId="{2FBDFA7F-0DF7-4BD0-9BB0-C4582E7DDE75}" dt="2025-03-03T01:34:48.105" v="825"/>
          <ac:picMkLst>
            <pc:docMk/>
            <pc:sldMk cId="2005106245" sldId="279"/>
            <ac:picMk id="9218" creationId="{E1967C3B-9123-7EBE-D5C9-93D51FE8E4B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21210-7EFA-468F-BE34-6E5B8C98DCA0}"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801B66-8E95-4D2F-ADEF-DB7B2DF35317}" type="slidenum">
              <a:rPr lang="en-IN" smtClean="0"/>
              <a:t>‹#›</a:t>
            </a:fld>
            <a:endParaRPr lang="en-IN"/>
          </a:p>
        </p:txBody>
      </p:sp>
    </p:spTree>
    <p:extLst>
      <p:ext uri="{BB962C8B-B14F-4D97-AF65-F5344CB8AC3E}">
        <p14:creationId xmlns:p14="http://schemas.microsoft.com/office/powerpoint/2010/main" val="1168339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801B66-8E95-4D2F-ADEF-DB7B2DF35317}" type="slidenum">
              <a:rPr lang="en-IN" smtClean="0"/>
              <a:t>2</a:t>
            </a:fld>
            <a:endParaRPr lang="en-IN"/>
          </a:p>
        </p:txBody>
      </p:sp>
    </p:spTree>
    <p:extLst>
      <p:ext uri="{BB962C8B-B14F-4D97-AF65-F5344CB8AC3E}">
        <p14:creationId xmlns:p14="http://schemas.microsoft.com/office/powerpoint/2010/main" val="159426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801B66-8E95-4D2F-ADEF-DB7B2DF35317}" type="slidenum">
              <a:rPr lang="en-IN" smtClean="0"/>
              <a:t>3</a:t>
            </a:fld>
            <a:endParaRPr lang="en-IN"/>
          </a:p>
        </p:txBody>
      </p:sp>
    </p:spTree>
    <p:extLst>
      <p:ext uri="{BB962C8B-B14F-4D97-AF65-F5344CB8AC3E}">
        <p14:creationId xmlns:p14="http://schemas.microsoft.com/office/powerpoint/2010/main" val="2982909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D801B66-8E95-4D2F-ADEF-DB7B2DF35317}" type="slidenum">
              <a:rPr lang="en-IN" smtClean="0"/>
              <a:t>6</a:t>
            </a:fld>
            <a:endParaRPr lang="en-IN"/>
          </a:p>
        </p:txBody>
      </p:sp>
    </p:spTree>
    <p:extLst>
      <p:ext uri="{BB962C8B-B14F-4D97-AF65-F5344CB8AC3E}">
        <p14:creationId xmlns:p14="http://schemas.microsoft.com/office/powerpoint/2010/main" val="3294031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54BD6-6F11-60AC-8C8D-C3BE32CC94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C00D17-0AB1-9442-294F-ED174B0B3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8D1D85-61DF-99F3-8932-55ECD805BBE8}"/>
              </a:ext>
            </a:extLst>
          </p:cNvPr>
          <p:cNvSpPr>
            <a:spLocks noGrp="1"/>
          </p:cNvSpPr>
          <p:nvPr>
            <p:ph type="dt" sz="half" idx="10"/>
          </p:nvPr>
        </p:nvSpPr>
        <p:spPr/>
        <p:txBody>
          <a:bodyPr/>
          <a:lstStyle/>
          <a:p>
            <a:fld id="{A20C19DD-4153-4F19-9889-3BD25DCA83CB}" type="datetimeFigureOut">
              <a:rPr lang="en-IN" smtClean="0"/>
              <a:t>02-03-2025</a:t>
            </a:fld>
            <a:endParaRPr lang="en-IN"/>
          </a:p>
        </p:txBody>
      </p:sp>
      <p:sp>
        <p:nvSpPr>
          <p:cNvPr id="5" name="Footer Placeholder 4">
            <a:extLst>
              <a:ext uri="{FF2B5EF4-FFF2-40B4-BE49-F238E27FC236}">
                <a16:creationId xmlns:a16="http://schemas.microsoft.com/office/drawing/2014/main" id="{0AC6F3AA-6956-8ACD-A439-39C0C74900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2696D-EE9F-747A-88CA-CB13F8EA990C}"/>
              </a:ext>
            </a:extLst>
          </p:cNvPr>
          <p:cNvSpPr>
            <a:spLocks noGrp="1"/>
          </p:cNvSpPr>
          <p:nvPr>
            <p:ph type="sldNum" sz="quarter" idx="12"/>
          </p:nvPr>
        </p:nvSpPr>
        <p:spPr/>
        <p:txBody>
          <a:bodyPr/>
          <a:lstStyle/>
          <a:p>
            <a:fld id="{E24C71FE-7C2D-4D1D-8B23-C802B42E9CC3}" type="slidenum">
              <a:rPr lang="en-IN" smtClean="0"/>
              <a:t>‹#›</a:t>
            </a:fld>
            <a:endParaRPr lang="en-IN"/>
          </a:p>
        </p:txBody>
      </p:sp>
    </p:spTree>
    <p:extLst>
      <p:ext uri="{BB962C8B-B14F-4D97-AF65-F5344CB8AC3E}">
        <p14:creationId xmlns:p14="http://schemas.microsoft.com/office/powerpoint/2010/main" val="1366585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CE-03F0-F489-1940-48B3280BEB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5DDEF6-DED6-B7A3-CFA2-8CB059693B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0807F2-52FB-3CCD-8B38-F742B25C2077}"/>
              </a:ext>
            </a:extLst>
          </p:cNvPr>
          <p:cNvSpPr>
            <a:spLocks noGrp="1"/>
          </p:cNvSpPr>
          <p:nvPr>
            <p:ph type="dt" sz="half" idx="10"/>
          </p:nvPr>
        </p:nvSpPr>
        <p:spPr/>
        <p:txBody>
          <a:bodyPr/>
          <a:lstStyle/>
          <a:p>
            <a:fld id="{A20C19DD-4153-4F19-9889-3BD25DCA83CB}" type="datetimeFigureOut">
              <a:rPr lang="en-IN" smtClean="0"/>
              <a:t>02-03-2025</a:t>
            </a:fld>
            <a:endParaRPr lang="en-IN"/>
          </a:p>
        </p:txBody>
      </p:sp>
      <p:sp>
        <p:nvSpPr>
          <p:cNvPr id="5" name="Footer Placeholder 4">
            <a:extLst>
              <a:ext uri="{FF2B5EF4-FFF2-40B4-BE49-F238E27FC236}">
                <a16:creationId xmlns:a16="http://schemas.microsoft.com/office/drawing/2014/main" id="{AE4C2264-40D6-EBD4-B9AD-B13646476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A80956-437C-396E-0EDC-2A651E291099}"/>
              </a:ext>
            </a:extLst>
          </p:cNvPr>
          <p:cNvSpPr>
            <a:spLocks noGrp="1"/>
          </p:cNvSpPr>
          <p:nvPr>
            <p:ph type="sldNum" sz="quarter" idx="12"/>
          </p:nvPr>
        </p:nvSpPr>
        <p:spPr/>
        <p:txBody>
          <a:bodyPr/>
          <a:lstStyle/>
          <a:p>
            <a:fld id="{E24C71FE-7C2D-4D1D-8B23-C802B42E9CC3}" type="slidenum">
              <a:rPr lang="en-IN" smtClean="0"/>
              <a:t>‹#›</a:t>
            </a:fld>
            <a:endParaRPr lang="en-IN"/>
          </a:p>
        </p:txBody>
      </p:sp>
    </p:spTree>
    <p:extLst>
      <p:ext uri="{BB962C8B-B14F-4D97-AF65-F5344CB8AC3E}">
        <p14:creationId xmlns:p14="http://schemas.microsoft.com/office/powerpoint/2010/main" val="1666327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51F6B1-A5E3-9664-4EB4-B0982EA198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B6DBF-4453-9A36-A521-438A406C28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8726A-C26F-31E6-B377-A717334736B8}"/>
              </a:ext>
            </a:extLst>
          </p:cNvPr>
          <p:cNvSpPr>
            <a:spLocks noGrp="1"/>
          </p:cNvSpPr>
          <p:nvPr>
            <p:ph type="dt" sz="half" idx="10"/>
          </p:nvPr>
        </p:nvSpPr>
        <p:spPr/>
        <p:txBody>
          <a:bodyPr/>
          <a:lstStyle/>
          <a:p>
            <a:fld id="{A20C19DD-4153-4F19-9889-3BD25DCA83CB}" type="datetimeFigureOut">
              <a:rPr lang="en-IN" smtClean="0"/>
              <a:t>02-03-2025</a:t>
            </a:fld>
            <a:endParaRPr lang="en-IN"/>
          </a:p>
        </p:txBody>
      </p:sp>
      <p:sp>
        <p:nvSpPr>
          <p:cNvPr id="5" name="Footer Placeholder 4">
            <a:extLst>
              <a:ext uri="{FF2B5EF4-FFF2-40B4-BE49-F238E27FC236}">
                <a16:creationId xmlns:a16="http://schemas.microsoft.com/office/drawing/2014/main" id="{B12A5018-77E4-C784-BDC2-40C204FB5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346895-79EC-EEA2-F227-A1F03DFDA06B}"/>
              </a:ext>
            </a:extLst>
          </p:cNvPr>
          <p:cNvSpPr>
            <a:spLocks noGrp="1"/>
          </p:cNvSpPr>
          <p:nvPr>
            <p:ph type="sldNum" sz="quarter" idx="12"/>
          </p:nvPr>
        </p:nvSpPr>
        <p:spPr/>
        <p:txBody>
          <a:bodyPr/>
          <a:lstStyle/>
          <a:p>
            <a:fld id="{E24C71FE-7C2D-4D1D-8B23-C802B42E9CC3}" type="slidenum">
              <a:rPr lang="en-IN" smtClean="0"/>
              <a:t>‹#›</a:t>
            </a:fld>
            <a:endParaRPr lang="en-IN"/>
          </a:p>
        </p:txBody>
      </p:sp>
    </p:spTree>
    <p:extLst>
      <p:ext uri="{BB962C8B-B14F-4D97-AF65-F5344CB8AC3E}">
        <p14:creationId xmlns:p14="http://schemas.microsoft.com/office/powerpoint/2010/main" val="283418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42F01-5557-2B52-3475-F4DAE8FFF4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1B5ADE-D563-7243-C527-4F5F85E8FB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A3DB4-FDEA-0ED4-99C2-C4780DE722D5}"/>
              </a:ext>
            </a:extLst>
          </p:cNvPr>
          <p:cNvSpPr>
            <a:spLocks noGrp="1"/>
          </p:cNvSpPr>
          <p:nvPr>
            <p:ph type="dt" sz="half" idx="10"/>
          </p:nvPr>
        </p:nvSpPr>
        <p:spPr/>
        <p:txBody>
          <a:bodyPr/>
          <a:lstStyle/>
          <a:p>
            <a:fld id="{A20C19DD-4153-4F19-9889-3BD25DCA83CB}" type="datetimeFigureOut">
              <a:rPr lang="en-IN" smtClean="0"/>
              <a:t>02-03-2025</a:t>
            </a:fld>
            <a:endParaRPr lang="en-IN"/>
          </a:p>
        </p:txBody>
      </p:sp>
      <p:sp>
        <p:nvSpPr>
          <p:cNvPr id="5" name="Footer Placeholder 4">
            <a:extLst>
              <a:ext uri="{FF2B5EF4-FFF2-40B4-BE49-F238E27FC236}">
                <a16:creationId xmlns:a16="http://schemas.microsoft.com/office/drawing/2014/main" id="{66C013DD-A306-650E-799C-223A22428B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7ED7E4-3904-C0AC-BCD2-EB14FC928D49}"/>
              </a:ext>
            </a:extLst>
          </p:cNvPr>
          <p:cNvSpPr>
            <a:spLocks noGrp="1"/>
          </p:cNvSpPr>
          <p:nvPr>
            <p:ph type="sldNum" sz="quarter" idx="12"/>
          </p:nvPr>
        </p:nvSpPr>
        <p:spPr/>
        <p:txBody>
          <a:bodyPr/>
          <a:lstStyle/>
          <a:p>
            <a:fld id="{E24C71FE-7C2D-4D1D-8B23-C802B42E9CC3}" type="slidenum">
              <a:rPr lang="en-IN" smtClean="0"/>
              <a:t>‹#›</a:t>
            </a:fld>
            <a:endParaRPr lang="en-IN"/>
          </a:p>
        </p:txBody>
      </p:sp>
    </p:spTree>
    <p:extLst>
      <p:ext uri="{BB962C8B-B14F-4D97-AF65-F5344CB8AC3E}">
        <p14:creationId xmlns:p14="http://schemas.microsoft.com/office/powerpoint/2010/main" val="250835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7D5E-47BD-D719-CF15-41D289FF8E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73CF48-AA48-3EE7-D225-10496807F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4CFE61-7D09-5270-D261-BD76DF360B5E}"/>
              </a:ext>
            </a:extLst>
          </p:cNvPr>
          <p:cNvSpPr>
            <a:spLocks noGrp="1"/>
          </p:cNvSpPr>
          <p:nvPr>
            <p:ph type="dt" sz="half" idx="10"/>
          </p:nvPr>
        </p:nvSpPr>
        <p:spPr/>
        <p:txBody>
          <a:bodyPr/>
          <a:lstStyle/>
          <a:p>
            <a:fld id="{A20C19DD-4153-4F19-9889-3BD25DCA83CB}" type="datetimeFigureOut">
              <a:rPr lang="en-IN" smtClean="0"/>
              <a:t>02-03-2025</a:t>
            </a:fld>
            <a:endParaRPr lang="en-IN"/>
          </a:p>
        </p:txBody>
      </p:sp>
      <p:sp>
        <p:nvSpPr>
          <p:cNvPr id="5" name="Footer Placeholder 4">
            <a:extLst>
              <a:ext uri="{FF2B5EF4-FFF2-40B4-BE49-F238E27FC236}">
                <a16:creationId xmlns:a16="http://schemas.microsoft.com/office/drawing/2014/main" id="{31031ACB-26FF-EB1F-F33F-B3C378061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6B50CB-26B8-3783-027D-ED3FA68EFE15}"/>
              </a:ext>
            </a:extLst>
          </p:cNvPr>
          <p:cNvSpPr>
            <a:spLocks noGrp="1"/>
          </p:cNvSpPr>
          <p:nvPr>
            <p:ph type="sldNum" sz="quarter" idx="12"/>
          </p:nvPr>
        </p:nvSpPr>
        <p:spPr/>
        <p:txBody>
          <a:bodyPr/>
          <a:lstStyle/>
          <a:p>
            <a:fld id="{E24C71FE-7C2D-4D1D-8B23-C802B42E9CC3}" type="slidenum">
              <a:rPr lang="en-IN" smtClean="0"/>
              <a:t>‹#›</a:t>
            </a:fld>
            <a:endParaRPr lang="en-IN"/>
          </a:p>
        </p:txBody>
      </p:sp>
    </p:spTree>
    <p:extLst>
      <p:ext uri="{BB962C8B-B14F-4D97-AF65-F5344CB8AC3E}">
        <p14:creationId xmlns:p14="http://schemas.microsoft.com/office/powerpoint/2010/main" val="384283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40A5-5760-A154-AC14-E890BDEA1C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FCA207-67C3-9360-B6AA-1B07DD33C1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4FB42C-6E8D-80A2-7C7B-5E912DC148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7EDF27-E697-554C-A30A-7D9408B01B7C}"/>
              </a:ext>
            </a:extLst>
          </p:cNvPr>
          <p:cNvSpPr>
            <a:spLocks noGrp="1"/>
          </p:cNvSpPr>
          <p:nvPr>
            <p:ph type="dt" sz="half" idx="10"/>
          </p:nvPr>
        </p:nvSpPr>
        <p:spPr/>
        <p:txBody>
          <a:bodyPr/>
          <a:lstStyle/>
          <a:p>
            <a:fld id="{A20C19DD-4153-4F19-9889-3BD25DCA83CB}" type="datetimeFigureOut">
              <a:rPr lang="en-IN" smtClean="0"/>
              <a:t>02-03-2025</a:t>
            </a:fld>
            <a:endParaRPr lang="en-IN"/>
          </a:p>
        </p:txBody>
      </p:sp>
      <p:sp>
        <p:nvSpPr>
          <p:cNvPr id="6" name="Footer Placeholder 5">
            <a:extLst>
              <a:ext uri="{FF2B5EF4-FFF2-40B4-BE49-F238E27FC236}">
                <a16:creationId xmlns:a16="http://schemas.microsoft.com/office/drawing/2014/main" id="{9282A8C5-8B62-7CF4-266C-FB87B08667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C4205E-FEBF-DF1C-15E1-53A586567180}"/>
              </a:ext>
            </a:extLst>
          </p:cNvPr>
          <p:cNvSpPr>
            <a:spLocks noGrp="1"/>
          </p:cNvSpPr>
          <p:nvPr>
            <p:ph type="sldNum" sz="quarter" idx="12"/>
          </p:nvPr>
        </p:nvSpPr>
        <p:spPr/>
        <p:txBody>
          <a:bodyPr/>
          <a:lstStyle/>
          <a:p>
            <a:fld id="{E24C71FE-7C2D-4D1D-8B23-C802B42E9CC3}" type="slidenum">
              <a:rPr lang="en-IN" smtClean="0"/>
              <a:t>‹#›</a:t>
            </a:fld>
            <a:endParaRPr lang="en-IN"/>
          </a:p>
        </p:txBody>
      </p:sp>
    </p:spTree>
    <p:extLst>
      <p:ext uri="{BB962C8B-B14F-4D97-AF65-F5344CB8AC3E}">
        <p14:creationId xmlns:p14="http://schemas.microsoft.com/office/powerpoint/2010/main" val="313880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6FF2-0CEB-BB9D-3DF5-A8201C0A94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E6B702-2E31-B779-B355-2677495F6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D25932-B4FA-65CA-EDB1-D96B10B22B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6C1067-196A-6F57-9A08-BEB57F2E5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742D30-9B38-E814-3F58-8C5642E622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E464ED-D9AF-DD46-46A6-1EADDBA5F8C3}"/>
              </a:ext>
            </a:extLst>
          </p:cNvPr>
          <p:cNvSpPr>
            <a:spLocks noGrp="1"/>
          </p:cNvSpPr>
          <p:nvPr>
            <p:ph type="dt" sz="half" idx="10"/>
          </p:nvPr>
        </p:nvSpPr>
        <p:spPr/>
        <p:txBody>
          <a:bodyPr/>
          <a:lstStyle/>
          <a:p>
            <a:fld id="{A20C19DD-4153-4F19-9889-3BD25DCA83CB}" type="datetimeFigureOut">
              <a:rPr lang="en-IN" smtClean="0"/>
              <a:t>02-03-2025</a:t>
            </a:fld>
            <a:endParaRPr lang="en-IN"/>
          </a:p>
        </p:txBody>
      </p:sp>
      <p:sp>
        <p:nvSpPr>
          <p:cNvPr id="8" name="Footer Placeholder 7">
            <a:extLst>
              <a:ext uri="{FF2B5EF4-FFF2-40B4-BE49-F238E27FC236}">
                <a16:creationId xmlns:a16="http://schemas.microsoft.com/office/drawing/2014/main" id="{0A7343E3-E8B7-216C-9744-C59642CBD0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FDDB90-A224-4491-6508-E5FBEE976A60}"/>
              </a:ext>
            </a:extLst>
          </p:cNvPr>
          <p:cNvSpPr>
            <a:spLocks noGrp="1"/>
          </p:cNvSpPr>
          <p:nvPr>
            <p:ph type="sldNum" sz="quarter" idx="12"/>
          </p:nvPr>
        </p:nvSpPr>
        <p:spPr/>
        <p:txBody>
          <a:bodyPr/>
          <a:lstStyle/>
          <a:p>
            <a:fld id="{E24C71FE-7C2D-4D1D-8B23-C802B42E9CC3}" type="slidenum">
              <a:rPr lang="en-IN" smtClean="0"/>
              <a:t>‹#›</a:t>
            </a:fld>
            <a:endParaRPr lang="en-IN"/>
          </a:p>
        </p:txBody>
      </p:sp>
    </p:spTree>
    <p:extLst>
      <p:ext uri="{BB962C8B-B14F-4D97-AF65-F5344CB8AC3E}">
        <p14:creationId xmlns:p14="http://schemas.microsoft.com/office/powerpoint/2010/main" val="139706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064C2-389C-788C-D6F3-5D9A0ED057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CFB2B1-DC06-5CF5-A980-23FC493E5C9D}"/>
              </a:ext>
            </a:extLst>
          </p:cNvPr>
          <p:cNvSpPr>
            <a:spLocks noGrp="1"/>
          </p:cNvSpPr>
          <p:nvPr>
            <p:ph type="dt" sz="half" idx="10"/>
          </p:nvPr>
        </p:nvSpPr>
        <p:spPr/>
        <p:txBody>
          <a:bodyPr/>
          <a:lstStyle/>
          <a:p>
            <a:fld id="{A20C19DD-4153-4F19-9889-3BD25DCA83CB}" type="datetimeFigureOut">
              <a:rPr lang="en-IN" smtClean="0"/>
              <a:t>02-03-2025</a:t>
            </a:fld>
            <a:endParaRPr lang="en-IN"/>
          </a:p>
        </p:txBody>
      </p:sp>
      <p:sp>
        <p:nvSpPr>
          <p:cNvPr id="4" name="Footer Placeholder 3">
            <a:extLst>
              <a:ext uri="{FF2B5EF4-FFF2-40B4-BE49-F238E27FC236}">
                <a16:creationId xmlns:a16="http://schemas.microsoft.com/office/drawing/2014/main" id="{0E9744F5-2793-B6E7-53A9-E6073172B0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97DE55-4BE2-B962-AA43-2728B24377D8}"/>
              </a:ext>
            </a:extLst>
          </p:cNvPr>
          <p:cNvSpPr>
            <a:spLocks noGrp="1"/>
          </p:cNvSpPr>
          <p:nvPr>
            <p:ph type="sldNum" sz="quarter" idx="12"/>
          </p:nvPr>
        </p:nvSpPr>
        <p:spPr/>
        <p:txBody>
          <a:bodyPr/>
          <a:lstStyle/>
          <a:p>
            <a:fld id="{E24C71FE-7C2D-4D1D-8B23-C802B42E9CC3}" type="slidenum">
              <a:rPr lang="en-IN" smtClean="0"/>
              <a:t>‹#›</a:t>
            </a:fld>
            <a:endParaRPr lang="en-IN"/>
          </a:p>
        </p:txBody>
      </p:sp>
    </p:spTree>
    <p:extLst>
      <p:ext uri="{BB962C8B-B14F-4D97-AF65-F5344CB8AC3E}">
        <p14:creationId xmlns:p14="http://schemas.microsoft.com/office/powerpoint/2010/main" val="409563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DF3E4-3E36-E723-F495-A6BE34D44968}"/>
              </a:ext>
            </a:extLst>
          </p:cNvPr>
          <p:cNvSpPr>
            <a:spLocks noGrp="1"/>
          </p:cNvSpPr>
          <p:nvPr>
            <p:ph type="dt" sz="half" idx="10"/>
          </p:nvPr>
        </p:nvSpPr>
        <p:spPr/>
        <p:txBody>
          <a:bodyPr/>
          <a:lstStyle/>
          <a:p>
            <a:fld id="{A20C19DD-4153-4F19-9889-3BD25DCA83CB}" type="datetimeFigureOut">
              <a:rPr lang="en-IN" smtClean="0"/>
              <a:t>02-03-2025</a:t>
            </a:fld>
            <a:endParaRPr lang="en-IN"/>
          </a:p>
        </p:txBody>
      </p:sp>
      <p:sp>
        <p:nvSpPr>
          <p:cNvPr id="3" name="Footer Placeholder 2">
            <a:extLst>
              <a:ext uri="{FF2B5EF4-FFF2-40B4-BE49-F238E27FC236}">
                <a16:creationId xmlns:a16="http://schemas.microsoft.com/office/drawing/2014/main" id="{21045FB4-B05B-C724-BC42-589C06985D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8B8B3A-5A0D-703B-C83F-143640175AF6}"/>
              </a:ext>
            </a:extLst>
          </p:cNvPr>
          <p:cNvSpPr>
            <a:spLocks noGrp="1"/>
          </p:cNvSpPr>
          <p:nvPr>
            <p:ph type="sldNum" sz="quarter" idx="12"/>
          </p:nvPr>
        </p:nvSpPr>
        <p:spPr/>
        <p:txBody>
          <a:bodyPr/>
          <a:lstStyle/>
          <a:p>
            <a:fld id="{E24C71FE-7C2D-4D1D-8B23-C802B42E9CC3}" type="slidenum">
              <a:rPr lang="en-IN" smtClean="0"/>
              <a:t>‹#›</a:t>
            </a:fld>
            <a:endParaRPr lang="en-IN"/>
          </a:p>
        </p:txBody>
      </p:sp>
    </p:spTree>
    <p:extLst>
      <p:ext uri="{BB962C8B-B14F-4D97-AF65-F5344CB8AC3E}">
        <p14:creationId xmlns:p14="http://schemas.microsoft.com/office/powerpoint/2010/main" val="5836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146D-BD85-37B5-FE59-3D7F90A64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263ECB-2DA3-9ABA-5410-7C0C655919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B7F4EA-E167-7824-A6F6-1B2F026EE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AA58A1-E404-2307-0E74-CF6A846B8D41}"/>
              </a:ext>
            </a:extLst>
          </p:cNvPr>
          <p:cNvSpPr>
            <a:spLocks noGrp="1"/>
          </p:cNvSpPr>
          <p:nvPr>
            <p:ph type="dt" sz="half" idx="10"/>
          </p:nvPr>
        </p:nvSpPr>
        <p:spPr/>
        <p:txBody>
          <a:bodyPr/>
          <a:lstStyle/>
          <a:p>
            <a:fld id="{A20C19DD-4153-4F19-9889-3BD25DCA83CB}" type="datetimeFigureOut">
              <a:rPr lang="en-IN" smtClean="0"/>
              <a:t>02-03-2025</a:t>
            </a:fld>
            <a:endParaRPr lang="en-IN"/>
          </a:p>
        </p:txBody>
      </p:sp>
      <p:sp>
        <p:nvSpPr>
          <p:cNvPr id="6" name="Footer Placeholder 5">
            <a:extLst>
              <a:ext uri="{FF2B5EF4-FFF2-40B4-BE49-F238E27FC236}">
                <a16:creationId xmlns:a16="http://schemas.microsoft.com/office/drawing/2014/main" id="{5AA6A1A1-F61F-E6DE-926F-9129E1F52D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AC4406-2C17-56E6-0308-3F6FF67FFBCA}"/>
              </a:ext>
            </a:extLst>
          </p:cNvPr>
          <p:cNvSpPr>
            <a:spLocks noGrp="1"/>
          </p:cNvSpPr>
          <p:nvPr>
            <p:ph type="sldNum" sz="quarter" idx="12"/>
          </p:nvPr>
        </p:nvSpPr>
        <p:spPr/>
        <p:txBody>
          <a:bodyPr/>
          <a:lstStyle/>
          <a:p>
            <a:fld id="{E24C71FE-7C2D-4D1D-8B23-C802B42E9CC3}" type="slidenum">
              <a:rPr lang="en-IN" smtClean="0"/>
              <a:t>‹#›</a:t>
            </a:fld>
            <a:endParaRPr lang="en-IN"/>
          </a:p>
        </p:txBody>
      </p:sp>
    </p:spTree>
    <p:extLst>
      <p:ext uri="{BB962C8B-B14F-4D97-AF65-F5344CB8AC3E}">
        <p14:creationId xmlns:p14="http://schemas.microsoft.com/office/powerpoint/2010/main" val="313685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E356-3BAD-B86B-36EF-5625B67B4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D1B7C7-D8F6-D379-7F8A-2D6B5FC56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EE5534-5098-CE7A-7AD2-C1C8462E0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C6ACF-B21F-6FBF-7268-9E18705F9577}"/>
              </a:ext>
            </a:extLst>
          </p:cNvPr>
          <p:cNvSpPr>
            <a:spLocks noGrp="1"/>
          </p:cNvSpPr>
          <p:nvPr>
            <p:ph type="dt" sz="half" idx="10"/>
          </p:nvPr>
        </p:nvSpPr>
        <p:spPr/>
        <p:txBody>
          <a:bodyPr/>
          <a:lstStyle/>
          <a:p>
            <a:fld id="{A20C19DD-4153-4F19-9889-3BD25DCA83CB}" type="datetimeFigureOut">
              <a:rPr lang="en-IN" smtClean="0"/>
              <a:t>02-03-2025</a:t>
            </a:fld>
            <a:endParaRPr lang="en-IN"/>
          </a:p>
        </p:txBody>
      </p:sp>
      <p:sp>
        <p:nvSpPr>
          <p:cNvPr id="6" name="Footer Placeholder 5">
            <a:extLst>
              <a:ext uri="{FF2B5EF4-FFF2-40B4-BE49-F238E27FC236}">
                <a16:creationId xmlns:a16="http://schemas.microsoft.com/office/drawing/2014/main" id="{161E7B64-0400-D0CC-86FC-6210399E0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473D94-A9C5-E32E-EDD5-1CD3D36CAD47}"/>
              </a:ext>
            </a:extLst>
          </p:cNvPr>
          <p:cNvSpPr>
            <a:spLocks noGrp="1"/>
          </p:cNvSpPr>
          <p:nvPr>
            <p:ph type="sldNum" sz="quarter" idx="12"/>
          </p:nvPr>
        </p:nvSpPr>
        <p:spPr/>
        <p:txBody>
          <a:bodyPr/>
          <a:lstStyle/>
          <a:p>
            <a:fld id="{E24C71FE-7C2D-4D1D-8B23-C802B42E9CC3}" type="slidenum">
              <a:rPr lang="en-IN" smtClean="0"/>
              <a:t>‹#›</a:t>
            </a:fld>
            <a:endParaRPr lang="en-IN"/>
          </a:p>
        </p:txBody>
      </p:sp>
    </p:spTree>
    <p:extLst>
      <p:ext uri="{BB962C8B-B14F-4D97-AF65-F5344CB8AC3E}">
        <p14:creationId xmlns:p14="http://schemas.microsoft.com/office/powerpoint/2010/main" val="219821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D4584-D596-FFDC-2D79-AE93853DA1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F4183A-EF34-A601-D48F-854B45A89A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BD35A0-9BF2-AAF0-0BB0-A3B7287C2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0C19DD-4153-4F19-9889-3BD25DCA83CB}" type="datetimeFigureOut">
              <a:rPr lang="en-IN" smtClean="0"/>
              <a:t>02-03-2025</a:t>
            </a:fld>
            <a:endParaRPr lang="en-IN"/>
          </a:p>
        </p:txBody>
      </p:sp>
      <p:sp>
        <p:nvSpPr>
          <p:cNvPr id="5" name="Footer Placeholder 4">
            <a:extLst>
              <a:ext uri="{FF2B5EF4-FFF2-40B4-BE49-F238E27FC236}">
                <a16:creationId xmlns:a16="http://schemas.microsoft.com/office/drawing/2014/main" id="{69B89054-4260-59BA-001A-EB7DD0B626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B51B27-C3A4-8EFD-9110-0E7559EB1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C71FE-7C2D-4D1D-8B23-C802B42E9CC3}" type="slidenum">
              <a:rPr lang="en-IN" smtClean="0"/>
              <a:t>‹#›</a:t>
            </a:fld>
            <a:endParaRPr lang="en-IN"/>
          </a:p>
        </p:txBody>
      </p:sp>
    </p:spTree>
    <p:extLst>
      <p:ext uri="{BB962C8B-B14F-4D97-AF65-F5344CB8AC3E}">
        <p14:creationId xmlns:p14="http://schemas.microsoft.com/office/powerpoint/2010/main" val="1555487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A407-B7FF-9B48-4DF8-ED51E0AD21B7}"/>
              </a:ext>
            </a:extLst>
          </p:cNvPr>
          <p:cNvSpPr>
            <a:spLocks noGrp="1"/>
          </p:cNvSpPr>
          <p:nvPr>
            <p:ph type="ctrTitle"/>
          </p:nvPr>
        </p:nvSpPr>
        <p:spPr>
          <a:xfrm>
            <a:off x="1337733" y="2256896"/>
            <a:ext cx="9144000" cy="2387600"/>
          </a:xfrm>
        </p:spPr>
        <p:txBody>
          <a:bodyPr>
            <a:normAutofit fontScale="90000"/>
          </a:bodyPr>
          <a:lstStyle/>
          <a:p>
            <a:r>
              <a:rPr lang="en-US" dirty="0"/>
              <a:t>From Signal Processing to Quantum Encoding: EEG-Based Attention Paradigm Classification</a:t>
            </a:r>
            <a:endParaRPr lang="en-IN" dirty="0"/>
          </a:p>
        </p:txBody>
      </p:sp>
      <p:sp>
        <p:nvSpPr>
          <p:cNvPr id="3" name="Subtitle 2">
            <a:extLst>
              <a:ext uri="{FF2B5EF4-FFF2-40B4-BE49-F238E27FC236}">
                <a16:creationId xmlns:a16="http://schemas.microsoft.com/office/drawing/2014/main" id="{738742C7-05E6-6F55-C89F-61A9844A3347}"/>
              </a:ext>
            </a:extLst>
          </p:cNvPr>
          <p:cNvSpPr>
            <a:spLocks noGrp="1"/>
          </p:cNvSpPr>
          <p:nvPr>
            <p:ph type="subTitle" idx="1"/>
          </p:nvPr>
        </p:nvSpPr>
        <p:spPr>
          <a:xfrm>
            <a:off x="1168400" y="6429905"/>
            <a:ext cx="9144000" cy="1655762"/>
          </a:xfrm>
        </p:spPr>
        <p:txBody>
          <a:bodyPr/>
          <a:lstStyle/>
          <a:p>
            <a:r>
              <a:rPr lang="en-US" dirty="0"/>
              <a:t>Enrolment Number: 23RAJCBSPH000008</a:t>
            </a:r>
            <a:endParaRPr lang="en-IN" dirty="0"/>
          </a:p>
        </p:txBody>
      </p:sp>
      <p:sp>
        <p:nvSpPr>
          <p:cNvPr id="5" name="TextBox 4">
            <a:extLst>
              <a:ext uri="{FF2B5EF4-FFF2-40B4-BE49-F238E27FC236}">
                <a16:creationId xmlns:a16="http://schemas.microsoft.com/office/drawing/2014/main" id="{2F9B0DD8-204F-85CE-EDF8-DEBFB28956AA}"/>
              </a:ext>
            </a:extLst>
          </p:cNvPr>
          <p:cNvSpPr txBox="1"/>
          <p:nvPr/>
        </p:nvSpPr>
        <p:spPr>
          <a:xfrm>
            <a:off x="3852333" y="395301"/>
            <a:ext cx="6096000" cy="523220"/>
          </a:xfrm>
          <a:prstGeom prst="rect">
            <a:avLst/>
          </a:prstGeom>
          <a:noFill/>
        </p:spPr>
        <p:txBody>
          <a:bodyPr wrap="square">
            <a:spAutoFit/>
          </a:bodyPr>
          <a:lstStyle/>
          <a:p>
            <a:r>
              <a:rPr lang="en-IN" sz="2800" dirty="0">
                <a:solidFill>
                  <a:srgbClr val="C00000"/>
                </a:solidFill>
              </a:rPr>
              <a:t>QUANTUM BRAINATHON-25</a:t>
            </a:r>
          </a:p>
        </p:txBody>
      </p:sp>
      <p:sp>
        <p:nvSpPr>
          <p:cNvPr id="7" name="TextBox 6">
            <a:extLst>
              <a:ext uri="{FF2B5EF4-FFF2-40B4-BE49-F238E27FC236}">
                <a16:creationId xmlns:a16="http://schemas.microsoft.com/office/drawing/2014/main" id="{3311FD1B-9B7E-2482-4283-8424BB2AF8B8}"/>
              </a:ext>
            </a:extLst>
          </p:cNvPr>
          <p:cNvSpPr txBox="1"/>
          <p:nvPr/>
        </p:nvSpPr>
        <p:spPr>
          <a:xfrm>
            <a:off x="3869267" y="852500"/>
            <a:ext cx="6096000" cy="369332"/>
          </a:xfrm>
          <a:prstGeom prst="rect">
            <a:avLst/>
          </a:prstGeom>
          <a:noFill/>
        </p:spPr>
        <p:txBody>
          <a:bodyPr wrap="square">
            <a:spAutoFit/>
          </a:bodyPr>
          <a:lstStyle/>
          <a:p>
            <a:r>
              <a:rPr lang="en-IN" dirty="0"/>
              <a:t>EEG Attention Multiclassification Challenge</a:t>
            </a:r>
          </a:p>
        </p:txBody>
      </p:sp>
      <p:pic>
        <p:nvPicPr>
          <p:cNvPr id="9" name="Picture 8">
            <a:extLst>
              <a:ext uri="{FF2B5EF4-FFF2-40B4-BE49-F238E27FC236}">
                <a16:creationId xmlns:a16="http://schemas.microsoft.com/office/drawing/2014/main" id="{8B313645-2435-6A6E-3283-9EE58CFD1036}"/>
              </a:ext>
            </a:extLst>
          </p:cNvPr>
          <p:cNvPicPr>
            <a:picLocks noChangeAspect="1"/>
          </p:cNvPicPr>
          <p:nvPr/>
        </p:nvPicPr>
        <p:blipFill>
          <a:blip r:embed="rId2"/>
          <a:stretch>
            <a:fillRect/>
          </a:stretch>
        </p:blipFill>
        <p:spPr>
          <a:xfrm>
            <a:off x="10873626" y="90136"/>
            <a:ext cx="1318374" cy="784928"/>
          </a:xfrm>
          <a:prstGeom prst="rect">
            <a:avLst/>
          </a:prstGeom>
        </p:spPr>
      </p:pic>
      <p:pic>
        <p:nvPicPr>
          <p:cNvPr id="11" name="Picture 10">
            <a:extLst>
              <a:ext uri="{FF2B5EF4-FFF2-40B4-BE49-F238E27FC236}">
                <a16:creationId xmlns:a16="http://schemas.microsoft.com/office/drawing/2014/main" id="{527C7BA5-1349-48BC-7D69-DBEF93C511AA}"/>
              </a:ext>
            </a:extLst>
          </p:cNvPr>
          <p:cNvPicPr>
            <a:picLocks noChangeAspect="1"/>
          </p:cNvPicPr>
          <p:nvPr/>
        </p:nvPicPr>
        <p:blipFill>
          <a:blip r:embed="rId3"/>
          <a:stretch>
            <a:fillRect/>
          </a:stretch>
        </p:blipFill>
        <p:spPr>
          <a:xfrm>
            <a:off x="0" y="0"/>
            <a:ext cx="1150720" cy="1188823"/>
          </a:xfrm>
          <a:prstGeom prst="rect">
            <a:avLst/>
          </a:prstGeom>
        </p:spPr>
      </p:pic>
    </p:spTree>
    <p:extLst>
      <p:ext uri="{BB962C8B-B14F-4D97-AF65-F5344CB8AC3E}">
        <p14:creationId xmlns:p14="http://schemas.microsoft.com/office/powerpoint/2010/main" val="129770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AF139B-AF51-746E-CD9A-BBC7D6DFC099}"/>
              </a:ext>
            </a:extLst>
          </p:cNvPr>
          <p:cNvSpPr txBox="1"/>
          <p:nvPr/>
        </p:nvSpPr>
        <p:spPr>
          <a:xfrm>
            <a:off x="355600" y="196334"/>
            <a:ext cx="6096000" cy="369332"/>
          </a:xfrm>
          <a:prstGeom prst="rect">
            <a:avLst/>
          </a:prstGeom>
          <a:noFill/>
        </p:spPr>
        <p:txBody>
          <a:bodyPr wrap="square">
            <a:spAutoFit/>
          </a:bodyPr>
          <a:lstStyle/>
          <a:p>
            <a:r>
              <a:rPr lang="en-IN" dirty="0"/>
              <a:t>Data Balancing with SMOTE</a:t>
            </a:r>
          </a:p>
        </p:txBody>
      </p:sp>
      <p:sp>
        <p:nvSpPr>
          <p:cNvPr id="7" name="TextBox 6">
            <a:extLst>
              <a:ext uri="{FF2B5EF4-FFF2-40B4-BE49-F238E27FC236}">
                <a16:creationId xmlns:a16="http://schemas.microsoft.com/office/drawing/2014/main" id="{8DB3CF06-1C09-7E52-DE7E-55C102772301}"/>
              </a:ext>
            </a:extLst>
          </p:cNvPr>
          <p:cNvSpPr txBox="1"/>
          <p:nvPr/>
        </p:nvSpPr>
        <p:spPr>
          <a:xfrm>
            <a:off x="465667" y="632305"/>
            <a:ext cx="6096000" cy="2308324"/>
          </a:xfrm>
          <a:prstGeom prst="rect">
            <a:avLst/>
          </a:prstGeom>
          <a:noFill/>
        </p:spPr>
        <p:txBody>
          <a:bodyPr wrap="square">
            <a:spAutoFit/>
          </a:bodyPr>
          <a:lstStyle/>
          <a:p>
            <a:pPr>
              <a:buFont typeface="Arial" panose="020B0604020202020204" pitchFamily="34" charset="0"/>
              <a:buChar char="•"/>
            </a:pPr>
            <a:r>
              <a:rPr lang="en-IN" b="1" dirty="0"/>
              <a:t>Used SMOTE (Synthetic Minority Over-sampling Technique)</a:t>
            </a:r>
            <a:r>
              <a:rPr lang="en-IN" dirty="0"/>
              <a:t> to balance EEG classes.</a:t>
            </a:r>
          </a:p>
          <a:p>
            <a:endParaRPr lang="en-IN" dirty="0"/>
          </a:p>
          <a:p>
            <a:r>
              <a:rPr lang="en-IN" b="1" dirty="0"/>
              <a:t>Why It’s Important</a:t>
            </a:r>
          </a:p>
          <a:p>
            <a:pPr>
              <a:buFont typeface="Arial" panose="020B0604020202020204" pitchFamily="34" charset="0"/>
              <a:buChar char="•"/>
            </a:pPr>
            <a:r>
              <a:rPr lang="en-IN" dirty="0"/>
              <a:t>EEG datasets are </a:t>
            </a:r>
            <a:r>
              <a:rPr lang="en-IN" b="1" dirty="0"/>
              <a:t>naturally imbalanced</a:t>
            </a:r>
            <a:r>
              <a:rPr lang="en-IN" dirty="0"/>
              <a:t>, with some paradigms occurring more often than others.</a:t>
            </a:r>
          </a:p>
          <a:p>
            <a:pPr>
              <a:buFont typeface="Arial" panose="020B0604020202020204" pitchFamily="34" charset="0"/>
              <a:buChar char="•"/>
            </a:pPr>
            <a:r>
              <a:rPr lang="en-IN" b="1" dirty="0"/>
              <a:t>SMOTE generates synthetic samples</a:t>
            </a:r>
            <a:r>
              <a:rPr lang="en-IN" dirty="0"/>
              <a:t> to balance the dataset and prevent bias.</a:t>
            </a:r>
          </a:p>
        </p:txBody>
      </p:sp>
      <p:sp>
        <p:nvSpPr>
          <p:cNvPr id="9" name="TextBox 8">
            <a:extLst>
              <a:ext uri="{FF2B5EF4-FFF2-40B4-BE49-F238E27FC236}">
                <a16:creationId xmlns:a16="http://schemas.microsoft.com/office/drawing/2014/main" id="{0C04252E-3312-23C3-805A-9F17EBF00AAA}"/>
              </a:ext>
            </a:extLst>
          </p:cNvPr>
          <p:cNvSpPr txBox="1"/>
          <p:nvPr/>
        </p:nvSpPr>
        <p:spPr>
          <a:xfrm>
            <a:off x="372534" y="3134267"/>
            <a:ext cx="6096000" cy="369332"/>
          </a:xfrm>
          <a:prstGeom prst="rect">
            <a:avLst/>
          </a:prstGeom>
          <a:noFill/>
        </p:spPr>
        <p:txBody>
          <a:bodyPr wrap="square">
            <a:spAutoFit/>
          </a:bodyPr>
          <a:lstStyle/>
          <a:p>
            <a:r>
              <a:rPr lang="en-IN" dirty="0"/>
              <a:t>Code Used:</a:t>
            </a:r>
          </a:p>
        </p:txBody>
      </p:sp>
      <p:sp>
        <p:nvSpPr>
          <p:cNvPr id="11" name="TextBox 10">
            <a:extLst>
              <a:ext uri="{FF2B5EF4-FFF2-40B4-BE49-F238E27FC236}">
                <a16:creationId xmlns:a16="http://schemas.microsoft.com/office/drawing/2014/main" id="{D9B34763-60DC-8928-5F76-DD0856931656}"/>
              </a:ext>
            </a:extLst>
          </p:cNvPr>
          <p:cNvSpPr txBox="1"/>
          <p:nvPr/>
        </p:nvSpPr>
        <p:spPr>
          <a:xfrm>
            <a:off x="406400" y="3529168"/>
            <a:ext cx="6096000" cy="646331"/>
          </a:xfrm>
          <a:prstGeom prst="rect">
            <a:avLst/>
          </a:prstGeom>
          <a:noFill/>
        </p:spPr>
        <p:txBody>
          <a:bodyPr wrap="square">
            <a:spAutoFit/>
          </a:bodyPr>
          <a:lstStyle/>
          <a:p>
            <a:r>
              <a:rPr lang="en-US" dirty="0"/>
              <a:t>smote = SMOTE(</a:t>
            </a:r>
            <a:r>
              <a:rPr lang="en-US" dirty="0" err="1"/>
              <a:t>random_state</a:t>
            </a:r>
            <a:r>
              <a:rPr lang="en-US" dirty="0"/>
              <a:t>=42) </a:t>
            </a:r>
            <a:r>
              <a:rPr lang="en-US" dirty="0" err="1"/>
              <a:t>X_smote</a:t>
            </a:r>
            <a:r>
              <a:rPr lang="en-US" dirty="0"/>
              <a:t>, </a:t>
            </a:r>
            <a:r>
              <a:rPr lang="en-US" dirty="0" err="1"/>
              <a:t>y_smote</a:t>
            </a:r>
            <a:r>
              <a:rPr lang="en-US" dirty="0"/>
              <a:t> = </a:t>
            </a:r>
            <a:r>
              <a:rPr lang="en-US" dirty="0" err="1"/>
              <a:t>smote.fit_resample</a:t>
            </a:r>
            <a:r>
              <a:rPr lang="en-US" dirty="0"/>
              <a:t>(X, y)</a:t>
            </a:r>
            <a:endParaRPr lang="en-IN" dirty="0"/>
          </a:p>
        </p:txBody>
      </p:sp>
      <p:sp>
        <p:nvSpPr>
          <p:cNvPr id="13" name="TextBox 12">
            <a:extLst>
              <a:ext uri="{FF2B5EF4-FFF2-40B4-BE49-F238E27FC236}">
                <a16:creationId xmlns:a16="http://schemas.microsoft.com/office/drawing/2014/main" id="{4A28E652-29A4-298E-12C1-1C15687B9FBC}"/>
              </a:ext>
            </a:extLst>
          </p:cNvPr>
          <p:cNvSpPr txBox="1"/>
          <p:nvPr/>
        </p:nvSpPr>
        <p:spPr>
          <a:xfrm>
            <a:off x="465667" y="4412734"/>
            <a:ext cx="6096000" cy="369332"/>
          </a:xfrm>
          <a:prstGeom prst="rect">
            <a:avLst/>
          </a:prstGeom>
          <a:noFill/>
        </p:spPr>
        <p:txBody>
          <a:bodyPr wrap="square">
            <a:spAutoFit/>
          </a:bodyPr>
          <a:lstStyle/>
          <a:p>
            <a:r>
              <a:rPr lang="en-IN" dirty="0"/>
              <a:t>Outcome:</a:t>
            </a:r>
          </a:p>
        </p:txBody>
      </p:sp>
      <p:sp>
        <p:nvSpPr>
          <p:cNvPr id="15" name="TextBox 14">
            <a:extLst>
              <a:ext uri="{FF2B5EF4-FFF2-40B4-BE49-F238E27FC236}">
                <a16:creationId xmlns:a16="http://schemas.microsoft.com/office/drawing/2014/main" id="{0C5C69EF-0209-D92F-144B-8F9E31D8DC7F}"/>
              </a:ext>
            </a:extLst>
          </p:cNvPr>
          <p:cNvSpPr txBox="1"/>
          <p:nvPr/>
        </p:nvSpPr>
        <p:spPr>
          <a:xfrm>
            <a:off x="406400" y="4849968"/>
            <a:ext cx="6096000" cy="646331"/>
          </a:xfrm>
          <a:prstGeom prst="rect">
            <a:avLst/>
          </a:prstGeom>
          <a:noFill/>
        </p:spPr>
        <p:txBody>
          <a:bodyPr wrap="square">
            <a:spAutoFit/>
          </a:bodyPr>
          <a:lstStyle/>
          <a:p>
            <a:r>
              <a:rPr lang="en-US" dirty="0"/>
              <a:t>A </a:t>
            </a:r>
            <a:r>
              <a:rPr lang="en-US" b="1" dirty="0"/>
              <a:t>balanced dataset</a:t>
            </a:r>
            <a:r>
              <a:rPr lang="en-US" dirty="0"/>
              <a:t>, ensuring </a:t>
            </a:r>
            <a:r>
              <a:rPr lang="en-US" b="1" dirty="0"/>
              <a:t>fair model training and preventing bias.</a:t>
            </a:r>
            <a:endParaRPr lang="en-IN" dirty="0"/>
          </a:p>
        </p:txBody>
      </p:sp>
    </p:spTree>
    <p:extLst>
      <p:ext uri="{BB962C8B-B14F-4D97-AF65-F5344CB8AC3E}">
        <p14:creationId xmlns:p14="http://schemas.microsoft.com/office/powerpoint/2010/main" val="147704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5B3A-85FB-066A-BB77-76690A8120DD}"/>
              </a:ext>
            </a:extLst>
          </p:cNvPr>
          <p:cNvSpPr>
            <a:spLocks noGrp="1"/>
          </p:cNvSpPr>
          <p:nvPr>
            <p:ph type="title"/>
          </p:nvPr>
        </p:nvSpPr>
        <p:spPr>
          <a:xfrm>
            <a:off x="474134" y="-186267"/>
            <a:ext cx="10515600" cy="1325563"/>
          </a:xfrm>
        </p:spPr>
        <p:txBody>
          <a:bodyPr/>
          <a:lstStyle/>
          <a:p>
            <a:r>
              <a:rPr lang="en-IN" dirty="0"/>
              <a:t>Quantum Feature Encoding</a:t>
            </a:r>
          </a:p>
        </p:txBody>
      </p:sp>
      <p:sp>
        <p:nvSpPr>
          <p:cNvPr id="5" name="TextBox 4">
            <a:extLst>
              <a:ext uri="{FF2B5EF4-FFF2-40B4-BE49-F238E27FC236}">
                <a16:creationId xmlns:a16="http://schemas.microsoft.com/office/drawing/2014/main" id="{4FDDD75C-9E62-22F8-4696-5E6E13F660E7}"/>
              </a:ext>
            </a:extLst>
          </p:cNvPr>
          <p:cNvSpPr txBox="1"/>
          <p:nvPr/>
        </p:nvSpPr>
        <p:spPr>
          <a:xfrm>
            <a:off x="541866" y="807071"/>
            <a:ext cx="6096000" cy="2862322"/>
          </a:xfrm>
          <a:prstGeom prst="rect">
            <a:avLst/>
          </a:prstGeom>
          <a:noFill/>
        </p:spPr>
        <p:txBody>
          <a:bodyPr wrap="square">
            <a:spAutoFit/>
          </a:bodyPr>
          <a:lstStyle/>
          <a:p>
            <a:pPr>
              <a:buFont typeface="Arial" panose="020B0604020202020204" pitchFamily="34" charset="0"/>
              <a:buChar char="•"/>
            </a:pPr>
            <a:r>
              <a:rPr lang="en-IN" dirty="0"/>
              <a:t>Mapped EEG features into </a:t>
            </a:r>
            <a:r>
              <a:rPr lang="en-IN" b="1" dirty="0"/>
              <a:t>quantum states using Angle Encoding.</a:t>
            </a:r>
            <a:endParaRPr lang="en-IN" dirty="0"/>
          </a:p>
          <a:p>
            <a:pPr>
              <a:buFont typeface="Arial" panose="020B0604020202020204" pitchFamily="34" charset="0"/>
              <a:buChar char="•"/>
            </a:pPr>
            <a:r>
              <a:rPr lang="en-IN" dirty="0"/>
              <a:t>Considered </a:t>
            </a:r>
            <a:r>
              <a:rPr lang="en-IN" b="1" dirty="0"/>
              <a:t>alternative encoding methods</a:t>
            </a:r>
            <a:r>
              <a:rPr lang="en-IN" dirty="0"/>
              <a:t> (</a:t>
            </a:r>
            <a:r>
              <a:rPr lang="en-IN" dirty="0" err="1"/>
              <a:t>IQPEncoding</a:t>
            </a:r>
            <a:r>
              <a:rPr lang="en-IN" dirty="0"/>
              <a:t>, Basis Encoding).</a:t>
            </a:r>
          </a:p>
          <a:p>
            <a:pPr>
              <a:buFont typeface="Arial" panose="020B0604020202020204" pitchFamily="34" charset="0"/>
              <a:buChar char="•"/>
            </a:pPr>
            <a:endParaRPr lang="en-IN" dirty="0"/>
          </a:p>
          <a:p>
            <a:r>
              <a:rPr lang="en-IN" b="1" dirty="0"/>
              <a:t> Why It’s Important</a:t>
            </a:r>
          </a:p>
          <a:p>
            <a:pPr>
              <a:buFont typeface="Arial" panose="020B0604020202020204" pitchFamily="34" charset="0"/>
              <a:buChar char="•"/>
            </a:pPr>
            <a:r>
              <a:rPr lang="en-IN" dirty="0"/>
              <a:t>Classical ML struggles with </a:t>
            </a:r>
            <a:r>
              <a:rPr lang="en-IN" b="1" dirty="0"/>
              <a:t>high-dimensional, nonlinear patterns</a:t>
            </a:r>
            <a:r>
              <a:rPr lang="en-IN" dirty="0"/>
              <a:t> in EEG data.</a:t>
            </a:r>
          </a:p>
          <a:p>
            <a:pPr>
              <a:buFont typeface="Arial" panose="020B0604020202020204" pitchFamily="34" charset="0"/>
              <a:buChar char="•"/>
            </a:pPr>
            <a:r>
              <a:rPr lang="en-IN" dirty="0"/>
              <a:t>Quantum encoding </a:t>
            </a:r>
            <a:r>
              <a:rPr lang="en-IN" b="1" dirty="0"/>
              <a:t>maps classical data to a quantum state space</a:t>
            </a:r>
            <a:r>
              <a:rPr lang="en-IN" dirty="0"/>
              <a:t>, allowing </a:t>
            </a:r>
            <a:r>
              <a:rPr lang="en-IN" b="1" dirty="0"/>
              <a:t>entanglement-based feature extraction</a:t>
            </a:r>
            <a:r>
              <a:rPr lang="en-IN" dirty="0"/>
              <a:t>.</a:t>
            </a:r>
          </a:p>
        </p:txBody>
      </p:sp>
      <p:sp>
        <p:nvSpPr>
          <p:cNvPr id="7" name="TextBox 6">
            <a:extLst>
              <a:ext uri="{FF2B5EF4-FFF2-40B4-BE49-F238E27FC236}">
                <a16:creationId xmlns:a16="http://schemas.microsoft.com/office/drawing/2014/main" id="{F4699E30-5D04-A193-3CAD-4BCC4E00CB13}"/>
              </a:ext>
            </a:extLst>
          </p:cNvPr>
          <p:cNvSpPr txBox="1"/>
          <p:nvPr/>
        </p:nvSpPr>
        <p:spPr>
          <a:xfrm>
            <a:off x="440267" y="3853934"/>
            <a:ext cx="6096000" cy="369332"/>
          </a:xfrm>
          <a:prstGeom prst="rect">
            <a:avLst/>
          </a:prstGeom>
          <a:noFill/>
        </p:spPr>
        <p:txBody>
          <a:bodyPr wrap="square">
            <a:spAutoFit/>
          </a:bodyPr>
          <a:lstStyle/>
          <a:p>
            <a:r>
              <a:rPr lang="en-IN" dirty="0"/>
              <a:t>Code Used:</a:t>
            </a:r>
          </a:p>
        </p:txBody>
      </p:sp>
      <p:pic>
        <p:nvPicPr>
          <p:cNvPr id="9" name="Picture 8">
            <a:extLst>
              <a:ext uri="{FF2B5EF4-FFF2-40B4-BE49-F238E27FC236}">
                <a16:creationId xmlns:a16="http://schemas.microsoft.com/office/drawing/2014/main" id="{509291AF-A46C-1D9F-AC18-F07AFF2578DB}"/>
              </a:ext>
            </a:extLst>
          </p:cNvPr>
          <p:cNvPicPr>
            <a:picLocks noChangeAspect="1"/>
          </p:cNvPicPr>
          <p:nvPr/>
        </p:nvPicPr>
        <p:blipFill>
          <a:blip r:embed="rId2"/>
          <a:stretch>
            <a:fillRect/>
          </a:stretch>
        </p:blipFill>
        <p:spPr>
          <a:xfrm>
            <a:off x="543753" y="4260793"/>
            <a:ext cx="5296359" cy="1333616"/>
          </a:xfrm>
          <a:prstGeom prst="rect">
            <a:avLst/>
          </a:prstGeom>
        </p:spPr>
      </p:pic>
      <p:cxnSp>
        <p:nvCxnSpPr>
          <p:cNvPr id="11" name="Straight Arrow Connector 10">
            <a:extLst>
              <a:ext uri="{FF2B5EF4-FFF2-40B4-BE49-F238E27FC236}">
                <a16:creationId xmlns:a16="http://schemas.microsoft.com/office/drawing/2014/main" id="{BDAF379D-40D7-F2AC-090E-7BE756E0C30E}"/>
              </a:ext>
            </a:extLst>
          </p:cNvPr>
          <p:cNvCxnSpPr/>
          <p:nvPr/>
        </p:nvCxnSpPr>
        <p:spPr>
          <a:xfrm>
            <a:off x="6104466" y="1024467"/>
            <a:ext cx="1430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FF2414B9-7D18-6324-CABE-D06DEAB99F94}"/>
              </a:ext>
            </a:extLst>
          </p:cNvPr>
          <p:cNvSpPr txBox="1"/>
          <p:nvPr/>
        </p:nvSpPr>
        <p:spPr>
          <a:xfrm>
            <a:off x="8407400" y="285803"/>
            <a:ext cx="3175000" cy="3139321"/>
          </a:xfrm>
          <a:prstGeom prst="rect">
            <a:avLst/>
          </a:prstGeom>
          <a:noFill/>
        </p:spPr>
        <p:txBody>
          <a:bodyPr wrap="square">
            <a:spAutoFit/>
          </a:bodyPr>
          <a:lstStyle/>
          <a:p>
            <a:r>
              <a:rPr lang="en-US" b="0" i="0" dirty="0">
                <a:solidFill>
                  <a:schemeClr val="bg2">
                    <a:lumMod val="10000"/>
                  </a:schemeClr>
                </a:solidFill>
                <a:effectLst/>
                <a:highlight>
                  <a:srgbClr val="FFFF00"/>
                </a:highlight>
                <a:latin typeface="Inter"/>
              </a:rPr>
              <a:t>Angle encoding is </a:t>
            </a:r>
            <a:r>
              <a:rPr lang="en-US" b="1" i="0" dirty="0">
                <a:solidFill>
                  <a:schemeClr val="bg2">
                    <a:lumMod val="10000"/>
                  </a:schemeClr>
                </a:solidFill>
                <a:effectLst/>
                <a:highlight>
                  <a:srgbClr val="FFFF00"/>
                </a:highlight>
                <a:latin typeface="Inter"/>
              </a:rPr>
              <a:t>a technique used in quantum computing to represent classical data in quantum states</a:t>
            </a:r>
            <a:r>
              <a:rPr lang="en-US" b="0" i="0" dirty="0">
                <a:solidFill>
                  <a:schemeClr val="bg2">
                    <a:lumMod val="10000"/>
                  </a:schemeClr>
                </a:solidFill>
                <a:effectLst/>
                <a:highlight>
                  <a:srgbClr val="FFFF00"/>
                </a:highlight>
                <a:latin typeface="Inter"/>
              </a:rPr>
              <a:t>. It involves using the angles of rotation gates to encode information into qubits, allowing for the manipulation and processing of that information within quantum algorithms and computations.</a:t>
            </a:r>
            <a:endParaRPr lang="en-IN" dirty="0">
              <a:solidFill>
                <a:schemeClr val="bg2">
                  <a:lumMod val="10000"/>
                </a:schemeClr>
              </a:solidFill>
              <a:highlight>
                <a:srgbClr val="FFFF00"/>
              </a:highlight>
            </a:endParaRPr>
          </a:p>
        </p:txBody>
      </p:sp>
      <p:sp>
        <p:nvSpPr>
          <p:cNvPr id="15" name="TextBox 14">
            <a:extLst>
              <a:ext uri="{FF2B5EF4-FFF2-40B4-BE49-F238E27FC236}">
                <a16:creationId xmlns:a16="http://schemas.microsoft.com/office/drawing/2014/main" id="{A380C590-6E51-6FB8-880C-C1D414AA43B8}"/>
              </a:ext>
            </a:extLst>
          </p:cNvPr>
          <p:cNvSpPr txBox="1"/>
          <p:nvPr/>
        </p:nvSpPr>
        <p:spPr>
          <a:xfrm>
            <a:off x="516467" y="5767400"/>
            <a:ext cx="6096000" cy="369332"/>
          </a:xfrm>
          <a:prstGeom prst="rect">
            <a:avLst/>
          </a:prstGeom>
          <a:noFill/>
        </p:spPr>
        <p:txBody>
          <a:bodyPr wrap="square">
            <a:spAutoFit/>
          </a:bodyPr>
          <a:lstStyle/>
          <a:p>
            <a:r>
              <a:rPr lang="en-IN" dirty="0"/>
              <a:t>Outcome:</a:t>
            </a:r>
          </a:p>
        </p:txBody>
      </p:sp>
      <p:sp>
        <p:nvSpPr>
          <p:cNvPr id="17" name="TextBox 16">
            <a:extLst>
              <a:ext uri="{FF2B5EF4-FFF2-40B4-BE49-F238E27FC236}">
                <a16:creationId xmlns:a16="http://schemas.microsoft.com/office/drawing/2014/main" id="{A1EB4AA6-FAD0-061E-E189-C59A8B8D4FBD}"/>
              </a:ext>
            </a:extLst>
          </p:cNvPr>
          <p:cNvSpPr txBox="1"/>
          <p:nvPr/>
        </p:nvSpPr>
        <p:spPr>
          <a:xfrm>
            <a:off x="533400" y="6052235"/>
            <a:ext cx="6096000" cy="646331"/>
          </a:xfrm>
          <a:prstGeom prst="rect">
            <a:avLst/>
          </a:prstGeom>
          <a:noFill/>
        </p:spPr>
        <p:txBody>
          <a:bodyPr wrap="square">
            <a:spAutoFit/>
          </a:bodyPr>
          <a:lstStyle/>
          <a:p>
            <a:r>
              <a:rPr lang="en-US" dirty="0"/>
              <a:t>EEG features are </a:t>
            </a:r>
            <a:r>
              <a:rPr lang="en-US" b="1" dirty="0"/>
              <a:t>embedded into a quantum circuit</a:t>
            </a:r>
            <a:r>
              <a:rPr lang="en-US" dirty="0"/>
              <a:t>, enabling quantum-enhanced feature learning.</a:t>
            </a:r>
            <a:endParaRPr lang="en-IN" dirty="0"/>
          </a:p>
        </p:txBody>
      </p:sp>
    </p:spTree>
    <p:extLst>
      <p:ext uri="{BB962C8B-B14F-4D97-AF65-F5344CB8AC3E}">
        <p14:creationId xmlns:p14="http://schemas.microsoft.com/office/powerpoint/2010/main" val="2678556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3B36-1810-86AE-CFD3-B02F2515C07F}"/>
              </a:ext>
            </a:extLst>
          </p:cNvPr>
          <p:cNvSpPr>
            <a:spLocks noGrp="1"/>
          </p:cNvSpPr>
          <p:nvPr>
            <p:ph type="title"/>
          </p:nvPr>
        </p:nvSpPr>
        <p:spPr>
          <a:xfrm>
            <a:off x="237067" y="-236008"/>
            <a:ext cx="10515600" cy="1325563"/>
          </a:xfrm>
        </p:spPr>
        <p:txBody>
          <a:bodyPr/>
          <a:lstStyle/>
          <a:p>
            <a:r>
              <a:rPr lang="en-IN" dirty="0"/>
              <a:t>Hybrid Quantum Model Training</a:t>
            </a:r>
          </a:p>
        </p:txBody>
      </p:sp>
      <p:sp>
        <p:nvSpPr>
          <p:cNvPr id="5" name="TextBox 4">
            <a:extLst>
              <a:ext uri="{FF2B5EF4-FFF2-40B4-BE49-F238E27FC236}">
                <a16:creationId xmlns:a16="http://schemas.microsoft.com/office/drawing/2014/main" id="{2E42D659-A33A-981F-3B02-D46CED480E04}"/>
              </a:ext>
            </a:extLst>
          </p:cNvPr>
          <p:cNvSpPr txBox="1"/>
          <p:nvPr/>
        </p:nvSpPr>
        <p:spPr>
          <a:xfrm>
            <a:off x="380999" y="804040"/>
            <a:ext cx="6096000" cy="3139321"/>
          </a:xfrm>
          <a:prstGeom prst="rect">
            <a:avLst/>
          </a:prstGeom>
          <a:noFill/>
        </p:spPr>
        <p:txBody>
          <a:bodyPr wrap="square">
            <a:spAutoFit/>
          </a:bodyPr>
          <a:lstStyle/>
          <a:p>
            <a:pPr>
              <a:buFont typeface="Arial" panose="020B0604020202020204" pitchFamily="34" charset="0"/>
              <a:buChar char="•"/>
            </a:pPr>
            <a:r>
              <a:rPr lang="en-IN" dirty="0"/>
              <a:t>Implemented </a:t>
            </a:r>
            <a:r>
              <a:rPr lang="en-IN" b="1" dirty="0"/>
              <a:t>Quantum Neural Network (QNN)</a:t>
            </a:r>
            <a:r>
              <a:rPr lang="en-IN" dirty="0"/>
              <a:t>:</a:t>
            </a:r>
          </a:p>
          <a:p>
            <a:pPr marL="742950" lvl="1" indent="-285750">
              <a:buFont typeface="Arial" panose="020B0604020202020204" pitchFamily="34" charset="0"/>
              <a:buChar char="•"/>
            </a:pPr>
            <a:r>
              <a:rPr lang="en-IN" b="1" dirty="0"/>
              <a:t>Quantum Feature Extraction → Classical Neural Network for Classification</a:t>
            </a:r>
            <a:endParaRPr lang="en-IN" dirty="0"/>
          </a:p>
          <a:p>
            <a:pPr>
              <a:buFont typeface="Arial" panose="020B0604020202020204" pitchFamily="34" charset="0"/>
              <a:buChar char="•"/>
            </a:pPr>
            <a:r>
              <a:rPr lang="en-IN" dirty="0"/>
              <a:t>Used </a:t>
            </a:r>
            <a:r>
              <a:rPr lang="en-IN" b="1" dirty="0"/>
              <a:t>Strongly Entangling Layers</a:t>
            </a:r>
            <a:r>
              <a:rPr lang="en-IN" dirty="0"/>
              <a:t> to capture quantum correlations.</a:t>
            </a:r>
          </a:p>
          <a:p>
            <a:pPr>
              <a:buFont typeface="Arial" panose="020B0604020202020204" pitchFamily="34" charset="0"/>
              <a:buChar char="•"/>
            </a:pPr>
            <a:endParaRPr lang="en-IN" dirty="0"/>
          </a:p>
          <a:p>
            <a:r>
              <a:rPr lang="en-IN" b="1" dirty="0"/>
              <a:t> Why It’s Important</a:t>
            </a:r>
          </a:p>
          <a:p>
            <a:pPr>
              <a:buFont typeface="Arial" panose="020B0604020202020204" pitchFamily="34" charset="0"/>
              <a:buChar char="•"/>
            </a:pPr>
            <a:r>
              <a:rPr lang="en-IN" b="1" dirty="0"/>
              <a:t>Hybrid models leverage quantum feature extraction while utilizing classical backpropagation</a:t>
            </a:r>
            <a:r>
              <a:rPr lang="en-IN" dirty="0"/>
              <a:t> for training.</a:t>
            </a:r>
          </a:p>
          <a:p>
            <a:pPr>
              <a:buFont typeface="Arial" panose="020B0604020202020204" pitchFamily="34" charset="0"/>
              <a:buChar char="•"/>
            </a:pPr>
            <a:r>
              <a:rPr lang="en-IN" b="1" dirty="0"/>
              <a:t>Entanglement allows the model to learn richer feature relationships.</a:t>
            </a:r>
            <a:endParaRPr lang="en-IN" dirty="0"/>
          </a:p>
        </p:txBody>
      </p:sp>
      <p:sp>
        <p:nvSpPr>
          <p:cNvPr id="7" name="TextBox 6">
            <a:extLst>
              <a:ext uri="{FF2B5EF4-FFF2-40B4-BE49-F238E27FC236}">
                <a16:creationId xmlns:a16="http://schemas.microsoft.com/office/drawing/2014/main" id="{373ACEBE-8C10-EBD2-C157-50FCFDE544DE}"/>
              </a:ext>
            </a:extLst>
          </p:cNvPr>
          <p:cNvSpPr txBox="1"/>
          <p:nvPr/>
        </p:nvSpPr>
        <p:spPr>
          <a:xfrm>
            <a:off x="287866" y="3828534"/>
            <a:ext cx="6096000" cy="369332"/>
          </a:xfrm>
          <a:prstGeom prst="rect">
            <a:avLst/>
          </a:prstGeom>
          <a:noFill/>
        </p:spPr>
        <p:txBody>
          <a:bodyPr wrap="square">
            <a:spAutoFit/>
          </a:bodyPr>
          <a:lstStyle/>
          <a:p>
            <a:r>
              <a:rPr lang="en-IN" dirty="0"/>
              <a:t>Code Used:</a:t>
            </a:r>
          </a:p>
        </p:txBody>
      </p:sp>
      <p:pic>
        <p:nvPicPr>
          <p:cNvPr id="9" name="Picture 8">
            <a:extLst>
              <a:ext uri="{FF2B5EF4-FFF2-40B4-BE49-F238E27FC236}">
                <a16:creationId xmlns:a16="http://schemas.microsoft.com/office/drawing/2014/main" id="{E6D9015A-BB95-1A6C-7F50-6F5833DA5E04}"/>
              </a:ext>
            </a:extLst>
          </p:cNvPr>
          <p:cNvPicPr>
            <a:picLocks noChangeAspect="1"/>
          </p:cNvPicPr>
          <p:nvPr/>
        </p:nvPicPr>
        <p:blipFill>
          <a:blip r:embed="rId2"/>
          <a:stretch>
            <a:fillRect/>
          </a:stretch>
        </p:blipFill>
        <p:spPr>
          <a:xfrm>
            <a:off x="1525862" y="3900380"/>
            <a:ext cx="4443139" cy="2161753"/>
          </a:xfrm>
          <a:prstGeom prst="rect">
            <a:avLst/>
          </a:prstGeom>
        </p:spPr>
      </p:pic>
      <p:sp>
        <p:nvSpPr>
          <p:cNvPr id="11" name="TextBox 10">
            <a:extLst>
              <a:ext uri="{FF2B5EF4-FFF2-40B4-BE49-F238E27FC236}">
                <a16:creationId xmlns:a16="http://schemas.microsoft.com/office/drawing/2014/main" id="{16768B32-CCED-E6E5-5B5A-3F140890E36A}"/>
              </a:ext>
            </a:extLst>
          </p:cNvPr>
          <p:cNvSpPr txBox="1"/>
          <p:nvPr/>
        </p:nvSpPr>
        <p:spPr>
          <a:xfrm>
            <a:off x="264584" y="6211669"/>
            <a:ext cx="6100232" cy="646331"/>
          </a:xfrm>
          <a:prstGeom prst="rect">
            <a:avLst/>
          </a:prstGeom>
          <a:noFill/>
        </p:spPr>
        <p:txBody>
          <a:bodyPr wrap="square">
            <a:spAutoFit/>
          </a:bodyPr>
          <a:lstStyle/>
          <a:p>
            <a:r>
              <a:rPr lang="en-IN" dirty="0"/>
              <a:t>Outcome:</a:t>
            </a:r>
            <a:r>
              <a:rPr lang="en-US" dirty="0"/>
              <a:t>Successfully </a:t>
            </a:r>
            <a:r>
              <a:rPr lang="en-US" b="1" dirty="0"/>
              <a:t>trained a quantum-classical model for EEG classification.</a:t>
            </a:r>
            <a:endParaRPr lang="en-IN" dirty="0"/>
          </a:p>
        </p:txBody>
      </p:sp>
      <p:sp>
        <p:nvSpPr>
          <p:cNvPr id="13" name="TextBox 12">
            <a:extLst>
              <a:ext uri="{FF2B5EF4-FFF2-40B4-BE49-F238E27FC236}">
                <a16:creationId xmlns:a16="http://schemas.microsoft.com/office/drawing/2014/main" id="{F3FF5041-861E-812D-D3C8-3DE52B5FBCF4}"/>
              </a:ext>
            </a:extLst>
          </p:cNvPr>
          <p:cNvSpPr txBox="1"/>
          <p:nvPr/>
        </p:nvSpPr>
        <p:spPr>
          <a:xfrm>
            <a:off x="8045450" y="1938867"/>
            <a:ext cx="3028950" cy="4401205"/>
          </a:xfrm>
          <a:prstGeom prst="rect">
            <a:avLst/>
          </a:prstGeom>
          <a:noFill/>
        </p:spPr>
        <p:txBody>
          <a:bodyPr wrap="square">
            <a:spAutoFit/>
          </a:bodyPr>
          <a:lstStyle/>
          <a:p>
            <a:r>
              <a:rPr lang="en-IN" sz="1400" b="0" i="0" dirty="0">
                <a:effectLst/>
                <a:latin typeface="Courier New" panose="02070309020205020404" pitchFamily="49" charset="0"/>
              </a:rPr>
              <a:t>Epoch 1/20, Loss: 0.6906 Epoch 2/20, Loss: 0.6905 Epoch 3/20, Loss: 0.6905 Epoch 4/20, Loss: 0.6905 Epoch 5/20, Loss: 0.6904 Epoch 6/20, Loss: 0.6904 Epoch 7/20, Loss: 0.6904 Epoch 8/20, Loss: 0.6903 Epoch 9/20, Loss: 0.6903 Epoch 10/20, Loss: 0.6903 Epoch 11/20, Loss: 0.6902 Epoch 12/20, Loss: 0.6902 Epoch 13/20, Loss: 0.6902 Epoch 14/20, Loss: 0.6902 Epoch 15/20, Loss: 0.6901 Epoch 16/20, Loss: 0.6901 Epoch 17/20, Loss: 0.6901 Epoch 18/20, Loss: 0.6900 Epoch 19/20, Loss: 0.6900 Epoch 20/20, Loss: 0.6900</a:t>
            </a:r>
            <a:endParaRPr lang="en-IN" sz="1400" dirty="0"/>
          </a:p>
        </p:txBody>
      </p:sp>
      <p:sp>
        <p:nvSpPr>
          <p:cNvPr id="15" name="TextBox 14">
            <a:extLst>
              <a:ext uri="{FF2B5EF4-FFF2-40B4-BE49-F238E27FC236}">
                <a16:creationId xmlns:a16="http://schemas.microsoft.com/office/drawing/2014/main" id="{7785A305-1B87-C50A-8D5D-679D81A5EA46}"/>
              </a:ext>
            </a:extLst>
          </p:cNvPr>
          <p:cNvSpPr txBox="1"/>
          <p:nvPr/>
        </p:nvSpPr>
        <p:spPr>
          <a:xfrm>
            <a:off x="8223250" y="1557916"/>
            <a:ext cx="6100232" cy="296235"/>
          </a:xfrm>
          <a:prstGeom prst="rect">
            <a:avLst/>
          </a:prstGeom>
          <a:noFill/>
        </p:spPr>
        <p:txBody>
          <a:bodyPr wrap="square">
            <a:spAutoFit/>
          </a:bodyPr>
          <a:lstStyle/>
          <a:p>
            <a:pPr>
              <a:lnSpc>
                <a:spcPts val="1425"/>
              </a:lnSpc>
            </a:pPr>
            <a:r>
              <a:rPr lang="en-IN" b="1" dirty="0">
                <a:solidFill>
                  <a:srgbClr val="6AA94F"/>
                </a:solidFill>
                <a:effectLst/>
                <a:latin typeface="Courier New" panose="02070309020205020404" pitchFamily="49" charset="0"/>
              </a:rPr>
              <a:t>Training Loss</a:t>
            </a:r>
            <a:endParaRPr lang="en-IN" b="1"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1057260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01A3CA-0521-D6EB-FDDA-BFE72CA8A044}"/>
              </a:ext>
            </a:extLst>
          </p:cNvPr>
          <p:cNvSpPr txBox="1"/>
          <p:nvPr/>
        </p:nvSpPr>
        <p:spPr>
          <a:xfrm>
            <a:off x="440267" y="281000"/>
            <a:ext cx="6096000" cy="523220"/>
          </a:xfrm>
          <a:prstGeom prst="rect">
            <a:avLst/>
          </a:prstGeom>
          <a:noFill/>
        </p:spPr>
        <p:txBody>
          <a:bodyPr wrap="square">
            <a:spAutoFit/>
          </a:bodyPr>
          <a:lstStyle/>
          <a:p>
            <a:r>
              <a:rPr lang="en-IN" sz="2800" dirty="0"/>
              <a:t>Quantum Model Performance</a:t>
            </a:r>
          </a:p>
        </p:txBody>
      </p:sp>
      <p:sp>
        <p:nvSpPr>
          <p:cNvPr id="7" name="TextBox 6">
            <a:extLst>
              <a:ext uri="{FF2B5EF4-FFF2-40B4-BE49-F238E27FC236}">
                <a16:creationId xmlns:a16="http://schemas.microsoft.com/office/drawing/2014/main" id="{CD958963-121C-E0C4-FC5F-0131A7AF921F}"/>
              </a:ext>
            </a:extLst>
          </p:cNvPr>
          <p:cNvSpPr txBox="1"/>
          <p:nvPr/>
        </p:nvSpPr>
        <p:spPr>
          <a:xfrm>
            <a:off x="567267" y="992200"/>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Achieved </a:t>
            </a:r>
            <a:r>
              <a:rPr lang="en-US" b="1" dirty="0"/>
              <a:t>62% accuracy</a:t>
            </a:r>
            <a:r>
              <a:rPr lang="en-US" dirty="0"/>
              <a:t> on the EEG classification task.</a:t>
            </a:r>
          </a:p>
          <a:p>
            <a:pPr marL="285750" indent="-285750">
              <a:buFont typeface="Arial" panose="020B0604020202020204" pitchFamily="34" charset="0"/>
              <a:buChar char="•"/>
            </a:pPr>
            <a:endParaRPr lang="en-IN" dirty="0"/>
          </a:p>
        </p:txBody>
      </p:sp>
      <p:sp>
        <p:nvSpPr>
          <p:cNvPr id="8" name="Rectangle 1">
            <a:extLst>
              <a:ext uri="{FF2B5EF4-FFF2-40B4-BE49-F238E27FC236}">
                <a16:creationId xmlns:a16="http://schemas.microsoft.com/office/drawing/2014/main" id="{65133271-153C-B457-BD76-086B73B07998}"/>
              </a:ext>
            </a:extLst>
          </p:cNvPr>
          <p:cNvSpPr>
            <a:spLocks noChangeArrowheads="1"/>
          </p:cNvSpPr>
          <p:nvPr/>
        </p:nvSpPr>
        <p:spPr bwMode="auto">
          <a:xfrm>
            <a:off x="567267" y="1238872"/>
            <a:ext cx="712566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Precision (0.64 for class 0, 0.61 for class 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Indicates how many of the predicted positives are actually correct.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Recall (0.55 for class 0, 0.69 for class 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Shows how many actual positives were correctly identified.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F1-score (0.59 for class 0, 0.65 for class 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 balance between precision and recall.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Macro Avg &amp; Weighted Avg: 0.62</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Reflects </a:t>
            </a:r>
            <a:r>
              <a:rPr kumimoji="0" lang="en-US" altLang="en-US" sz="1800" b="1" i="0" u="none" strike="noStrike" cap="none" normalizeH="0" baseline="0" dirty="0">
                <a:ln>
                  <a:noFill/>
                </a:ln>
                <a:solidFill>
                  <a:schemeClr val="tx1"/>
                </a:solidFill>
                <a:effectLst/>
                <a:latin typeface="Arial" panose="020B0604020202020204" pitchFamily="34" charset="0"/>
              </a:rPr>
              <a:t>overall model performance</a:t>
            </a:r>
            <a:r>
              <a:rPr kumimoji="0" lang="en-US" altLang="en-US" sz="1800" b="0" i="0" u="none" strike="noStrike" cap="none" normalizeH="0" baseline="0" dirty="0">
                <a:ln>
                  <a:noFill/>
                </a:ln>
                <a:solidFill>
                  <a:schemeClr val="tx1"/>
                </a:solidFill>
                <a:effectLst/>
                <a:latin typeface="Arial" panose="020B0604020202020204" pitchFamily="34" charset="0"/>
              </a:rPr>
              <a:t> across both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EA68C3C-F23A-85DE-C46E-D770F505D02B}"/>
              </a:ext>
            </a:extLst>
          </p:cNvPr>
          <p:cNvSpPr txBox="1"/>
          <p:nvPr/>
        </p:nvSpPr>
        <p:spPr>
          <a:xfrm>
            <a:off x="482600" y="3457770"/>
            <a:ext cx="6096000" cy="1754326"/>
          </a:xfrm>
          <a:prstGeom prst="rect">
            <a:avLst/>
          </a:prstGeom>
          <a:noFill/>
        </p:spPr>
        <p:txBody>
          <a:bodyPr wrap="square">
            <a:spAutoFit/>
          </a:bodyPr>
          <a:lstStyle/>
          <a:p>
            <a:r>
              <a:rPr lang="en-US" b="1" dirty="0"/>
              <a:t>Interpretation</a:t>
            </a:r>
          </a:p>
          <a:p>
            <a:pPr>
              <a:buFont typeface="Arial" panose="020B0604020202020204" pitchFamily="34" charset="0"/>
              <a:buChar char="•"/>
            </a:pPr>
            <a:r>
              <a:rPr lang="en-US" dirty="0"/>
              <a:t>The model is </a:t>
            </a:r>
            <a:r>
              <a:rPr lang="en-US" b="1" dirty="0"/>
              <a:t>better at identifying class 1 than class 0</a:t>
            </a:r>
            <a:r>
              <a:rPr lang="en-US" dirty="0"/>
              <a:t>, as recall for </a:t>
            </a:r>
            <a:r>
              <a:rPr lang="en-US" b="1" dirty="0"/>
              <a:t>class 1 (0.69) is higher than class 0 (0.55)</a:t>
            </a:r>
            <a:r>
              <a:rPr lang="en-US" dirty="0"/>
              <a:t>.</a:t>
            </a:r>
          </a:p>
          <a:p>
            <a:pPr>
              <a:buFont typeface="Arial" panose="020B0604020202020204" pitchFamily="34" charset="0"/>
              <a:buChar char="•"/>
            </a:pPr>
            <a:r>
              <a:rPr lang="en-US" dirty="0"/>
              <a:t>The </a:t>
            </a:r>
            <a:r>
              <a:rPr lang="en-US" b="1" dirty="0"/>
              <a:t>precision and recall balance</a:t>
            </a:r>
            <a:r>
              <a:rPr lang="en-US" dirty="0"/>
              <a:t> indicates that the model can </a:t>
            </a:r>
            <a:r>
              <a:rPr lang="en-US" b="1" dirty="0"/>
              <a:t>detect EEG patterns</a:t>
            </a:r>
            <a:r>
              <a:rPr lang="en-US" dirty="0"/>
              <a:t>, but further improvements are needed for robustness.</a:t>
            </a:r>
          </a:p>
        </p:txBody>
      </p:sp>
      <p:sp>
        <p:nvSpPr>
          <p:cNvPr id="12" name="TextBox 11">
            <a:extLst>
              <a:ext uri="{FF2B5EF4-FFF2-40B4-BE49-F238E27FC236}">
                <a16:creationId xmlns:a16="http://schemas.microsoft.com/office/drawing/2014/main" id="{707B7992-7CC7-6A98-CB47-8EFF08A72ED7}"/>
              </a:ext>
            </a:extLst>
          </p:cNvPr>
          <p:cNvSpPr txBox="1"/>
          <p:nvPr/>
        </p:nvSpPr>
        <p:spPr>
          <a:xfrm>
            <a:off x="8838716" y="281000"/>
            <a:ext cx="6096000" cy="369332"/>
          </a:xfrm>
          <a:prstGeom prst="rect">
            <a:avLst/>
          </a:prstGeom>
          <a:noFill/>
        </p:spPr>
        <p:txBody>
          <a:bodyPr wrap="square">
            <a:spAutoFit/>
          </a:bodyPr>
          <a:lstStyle/>
          <a:p>
            <a:r>
              <a:rPr lang="en-IN" dirty="0"/>
              <a:t>Confusion Matrix</a:t>
            </a:r>
          </a:p>
        </p:txBody>
      </p:sp>
      <p:sp>
        <p:nvSpPr>
          <p:cNvPr id="14" name="TextBox 13">
            <a:extLst>
              <a:ext uri="{FF2B5EF4-FFF2-40B4-BE49-F238E27FC236}">
                <a16:creationId xmlns:a16="http://schemas.microsoft.com/office/drawing/2014/main" id="{42ABA89E-FD49-62FE-8E53-622255485D9D}"/>
              </a:ext>
            </a:extLst>
          </p:cNvPr>
          <p:cNvSpPr txBox="1"/>
          <p:nvPr/>
        </p:nvSpPr>
        <p:spPr>
          <a:xfrm>
            <a:off x="8395061" y="631095"/>
            <a:ext cx="3346269" cy="4247317"/>
          </a:xfrm>
          <a:prstGeom prst="rect">
            <a:avLst/>
          </a:prstGeom>
          <a:noFill/>
        </p:spPr>
        <p:txBody>
          <a:bodyPr wrap="square">
            <a:spAutoFit/>
          </a:bodyPr>
          <a:lstStyle/>
          <a:p>
            <a:pPr>
              <a:buFont typeface="Arial" panose="020B0604020202020204" pitchFamily="34" charset="0"/>
              <a:buChar char="•"/>
            </a:pPr>
            <a:r>
              <a:rPr lang="en-US" b="1" dirty="0"/>
              <a:t>16 true negatives (correct class 0 predictions)</a:t>
            </a:r>
            <a:endParaRPr lang="en-US" dirty="0"/>
          </a:p>
          <a:p>
            <a:pPr>
              <a:buFont typeface="Arial" panose="020B0604020202020204" pitchFamily="34" charset="0"/>
              <a:buChar char="•"/>
            </a:pPr>
            <a:r>
              <a:rPr lang="en-US" b="1" dirty="0"/>
              <a:t>9 false negatives (misclassified class 1 as class 0)</a:t>
            </a:r>
            <a:endParaRPr lang="en-US" dirty="0"/>
          </a:p>
          <a:p>
            <a:pPr>
              <a:buFont typeface="Arial" panose="020B0604020202020204" pitchFamily="34" charset="0"/>
              <a:buChar char="•"/>
            </a:pPr>
            <a:r>
              <a:rPr lang="en-US" b="1" dirty="0"/>
              <a:t>13 false positives (misclassified class 0 as class 1)</a:t>
            </a:r>
            <a:endParaRPr lang="en-US" dirty="0"/>
          </a:p>
          <a:p>
            <a:pPr>
              <a:buFont typeface="Arial" panose="020B0604020202020204" pitchFamily="34" charset="0"/>
              <a:buChar char="•"/>
            </a:pPr>
            <a:r>
              <a:rPr lang="en-US" b="1" dirty="0"/>
              <a:t>20 true positives (correct class 1 predictions)</a:t>
            </a:r>
            <a:endParaRPr lang="en-US" dirty="0"/>
          </a:p>
          <a:p>
            <a:r>
              <a:rPr lang="en-US" b="1" dirty="0"/>
              <a:t>Takeaway:</a:t>
            </a:r>
            <a:endParaRPr lang="en-US" dirty="0"/>
          </a:p>
          <a:p>
            <a:pPr>
              <a:buFont typeface="Arial" panose="020B0604020202020204" pitchFamily="34" charset="0"/>
              <a:buChar char="•"/>
            </a:pPr>
            <a:r>
              <a:rPr lang="en-US" dirty="0"/>
              <a:t>Model correctly classifies </a:t>
            </a:r>
            <a:r>
              <a:rPr lang="en-US" b="1" dirty="0"/>
              <a:t>more class 1 instances than class 0</a:t>
            </a:r>
            <a:r>
              <a:rPr lang="en-US" dirty="0"/>
              <a:t>.</a:t>
            </a:r>
          </a:p>
          <a:p>
            <a:pPr>
              <a:buFont typeface="Arial" panose="020B0604020202020204" pitchFamily="34" charset="0"/>
              <a:buChar char="•"/>
            </a:pPr>
            <a:r>
              <a:rPr lang="en-US" b="1" dirty="0"/>
              <a:t>False positives are slightly higher</a:t>
            </a:r>
            <a:r>
              <a:rPr lang="en-US" dirty="0"/>
              <a:t>, meaning the model sometimes </a:t>
            </a:r>
            <a:r>
              <a:rPr lang="en-US" b="1" dirty="0"/>
              <a:t>mistakes class 0 for class 1</a:t>
            </a:r>
            <a:r>
              <a:rPr lang="en-US" dirty="0"/>
              <a:t>.</a:t>
            </a:r>
          </a:p>
        </p:txBody>
      </p:sp>
    </p:spTree>
    <p:extLst>
      <p:ext uri="{BB962C8B-B14F-4D97-AF65-F5344CB8AC3E}">
        <p14:creationId xmlns:p14="http://schemas.microsoft.com/office/powerpoint/2010/main" val="139710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C24FFE9-3E40-13A7-1A6F-02BA92F68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871"/>
            <a:ext cx="12065000" cy="6870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45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3AD2-916C-97B2-2186-0B9144C4FF7C}"/>
              </a:ext>
            </a:extLst>
          </p:cNvPr>
          <p:cNvSpPr>
            <a:spLocks noGrp="1"/>
          </p:cNvSpPr>
          <p:nvPr>
            <p:ph type="title"/>
          </p:nvPr>
        </p:nvSpPr>
        <p:spPr>
          <a:xfrm>
            <a:off x="338667" y="-236008"/>
            <a:ext cx="10515600" cy="1325563"/>
          </a:xfrm>
        </p:spPr>
        <p:txBody>
          <a:bodyPr/>
          <a:lstStyle/>
          <a:p>
            <a:r>
              <a:rPr lang="en-IN" dirty="0"/>
              <a:t>Model Evaluation &amp; Performance Analysis</a:t>
            </a:r>
          </a:p>
        </p:txBody>
      </p:sp>
      <p:sp>
        <p:nvSpPr>
          <p:cNvPr id="5" name="TextBox 4">
            <a:extLst>
              <a:ext uri="{FF2B5EF4-FFF2-40B4-BE49-F238E27FC236}">
                <a16:creationId xmlns:a16="http://schemas.microsoft.com/office/drawing/2014/main" id="{12572DB1-AEF4-A896-9377-0DA4740DA1DE}"/>
              </a:ext>
            </a:extLst>
          </p:cNvPr>
          <p:cNvSpPr txBox="1"/>
          <p:nvPr/>
        </p:nvSpPr>
        <p:spPr>
          <a:xfrm>
            <a:off x="448733" y="756272"/>
            <a:ext cx="6096000" cy="2862322"/>
          </a:xfrm>
          <a:prstGeom prst="rect">
            <a:avLst/>
          </a:prstGeom>
          <a:noFill/>
        </p:spPr>
        <p:txBody>
          <a:bodyPr wrap="square">
            <a:spAutoFit/>
          </a:bodyPr>
          <a:lstStyle/>
          <a:p>
            <a:pPr>
              <a:buFont typeface="Arial" panose="020B0604020202020204" pitchFamily="34" charset="0"/>
              <a:buChar char="•"/>
            </a:pPr>
            <a:r>
              <a:rPr lang="en-IN" dirty="0"/>
              <a:t>Measured </a:t>
            </a:r>
            <a:r>
              <a:rPr lang="en-IN" b="1" dirty="0"/>
              <a:t>Accuracy, AUC-ROC, and Precision-Recall Metrics</a:t>
            </a:r>
            <a:r>
              <a:rPr lang="en-IN" dirty="0"/>
              <a:t>.</a:t>
            </a:r>
          </a:p>
          <a:p>
            <a:pPr>
              <a:buFont typeface="Arial" panose="020B0604020202020204" pitchFamily="34" charset="0"/>
              <a:buChar char="•"/>
            </a:pPr>
            <a:r>
              <a:rPr lang="en-IN" b="1" dirty="0"/>
              <a:t>Confusion Matrix Analysis</a:t>
            </a:r>
            <a:r>
              <a:rPr lang="en-IN" dirty="0"/>
              <a:t> to check misclassification.</a:t>
            </a:r>
          </a:p>
          <a:p>
            <a:pPr>
              <a:buFont typeface="Arial" panose="020B0604020202020204" pitchFamily="34" charset="0"/>
              <a:buChar char="•"/>
            </a:pPr>
            <a:r>
              <a:rPr lang="en-IN" b="1" dirty="0"/>
              <a:t>Compared Quantum vs. Classical Models</a:t>
            </a:r>
            <a:r>
              <a:rPr lang="en-IN" dirty="0"/>
              <a:t> (Random Forest, SVM).</a:t>
            </a:r>
          </a:p>
          <a:p>
            <a:pPr>
              <a:buFont typeface="Arial" panose="020B0604020202020204" pitchFamily="34" charset="0"/>
              <a:buChar char="•"/>
            </a:pPr>
            <a:endParaRPr lang="en-IN" dirty="0"/>
          </a:p>
          <a:p>
            <a:r>
              <a:rPr lang="en-IN" b="1" dirty="0"/>
              <a:t> Why It’s Important</a:t>
            </a:r>
          </a:p>
          <a:p>
            <a:pPr>
              <a:buFont typeface="Arial" panose="020B0604020202020204" pitchFamily="34" charset="0"/>
              <a:buChar char="•"/>
            </a:pPr>
            <a:r>
              <a:rPr lang="en-IN" b="1" dirty="0"/>
              <a:t>Accuracy alone is not enough</a:t>
            </a:r>
            <a:r>
              <a:rPr lang="en-IN" dirty="0"/>
              <a:t> → AUC-ROC &amp; Precision-Recall show model performance across different thresholds.</a:t>
            </a:r>
          </a:p>
          <a:p>
            <a:pPr>
              <a:buFont typeface="Arial" panose="020B0604020202020204" pitchFamily="34" charset="0"/>
              <a:buChar char="•"/>
            </a:pPr>
            <a:r>
              <a:rPr lang="en-IN" b="1" dirty="0"/>
              <a:t>Comparison with classical models helps quantify the advantage of quantum computing.</a:t>
            </a:r>
            <a:endParaRPr lang="en-IN" dirty="0"/>
          </a:p>
        </p:txBody>
      </p:sp>
    </p:spTree>
    <p:extLst>
      <p:ext uri="{BB962C8B-B14F-4D97-AF65-F5344CB8AC3E}">
        <p14:creationId xmlns:p14="http://schemas.microsoft.com/office/powerpoint/2010/main" val="3348564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6840C76-4006-77CD-7A40-06800FB0EE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075" y="0"/>
            <a:ext cx="5048250" cy="4333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38775D-4947-E5AD-CB54-72BFBA4B8835}"/>
              </a:ext>
            </a:extLst>
          </p:cNvPr>
          <p:cNvSpPr txBox="1"/>
          <p:nvPr/>
        </p:nvSpPr>
        <p:spPr>
          <a:xfrm>
            <a:off x="648061" y="199296"/>
            <a:ext cx="3346269" cy="4247317"/>
          </a:xfrm>
          <a:prstGeom prst="rect">
            <a:avLst/>
          </a:prstGeom>
          <a:noFill/>
        </p:spPr>
        <p:txBody>
          <a:bodyPr wrap="square">
            <a:spAutoFit/>
          </a:bodyPr>
          <a:lstStyle/>
          <a:p>
            <a:pPr>
              <a:buFont typeface="Arial" panose="020B0604020202020204" pitchFamily="34" charset="0"/>
              <a:buChar char="•"/>
            </a:pPr>
            <a:r>
              <a:rPr lang="en-US" b="1" dirty="0"/>
              <a:t>16 true negatives (correct class 0 predictions)</a:t>
            </a:r>
            <a:endParaRPr lang="en-US" dirty="0"/>
          </a:p>
          <a:p>
            <a:pPr>
              <a:buFont typeface="Arial" panose="020B0604020202020204" pitchFamily="34" charset="0"/>
              <a:buChar char="•"/>
            </a:pPr>
            <a:r>
              <a:rPr lang="en-US" b="1" dirty="0"/>
              <a:t>9 false negatives (misclassified class 1 as class 0)</a:t>
            </a:r>
            <a:endParaRPr lang="en-US" dirty="0"/>
          </a:p>
          <a:p>
            <a:pPr>
              <a:buFont typeface="Arial" panose="020B0604020202020204" pitchFamily="34" charset="0"/>
              <a:buChar char="•"/>
            </a:pPr>
            <a:r>
              <a:rPr lang="en-US" b="1" dirty="0"/>
              <a:t>13 false positives (misclassified class 0 as class 1)</a:t>
            </a:r>
            <a:endParaRPr lang="en-US" dirty="0"/>
          </a:p>
          <a:p>
            <a:pPr>
              <a:buFont typeface="Arial" panose="020B0604020202020204" pitchFamily="34" charset="0"/>
              <a:buChar char="•"/>
            </a:pPr>
            <a:r>
              <a:rPr lang="en-US" b="1" dirty="0"/>
              <a:t>20 true positives (correct class 1 predictions)</a:t>
            </a:r>
            <a:endParaRPr lang="en-US" dirty="0"/>
          </a:p>
          <a:p>
            <a:r>
              <a:rPr lang="en-US" b="1" dirty="0"/>
              <a:t>Takeaway:</a:t>
            </a:r>
            <a:endParaRPr lang="en-US" dirty="0"/>
          </a:p>
          <a:p>
            <a:pPr>
              <a:buFont typeface="Arial" panose="020B0604020202020204" pitchFamily="34" charset="0"/>
              <a:buChar char="•"/>
            </a:pPr>
            <a:r>
              <a:rPr lang="en-US" dirty="0"/>
              <a:t>Model correctly classifies </a:t>
            </a:r>
            <a:r>
              <a:rPr lang="en-US" b="1" dirty="0"/>
              <a:t>more class 1 instances than class 0</a:t>
            </a:r>
            <a:r>
              <a:rPr lang="en-US" dirty="0"/>
              <a:t>.</a:t>
            </a:r>
          </a:p>
          <a:p>
            <a:pPr>
              <a:buFont typeface="Arial" panose="020B0604020202020204" pitchFamily="34" charset="0"/>
              <a:buChar char="•"/>
            </a:pPr>
            <a:r>
              <a:rPr lang="en-US" b="1" dirty="0"/>
              <a:t>False positives are slightly higher</a:t>
            </a:r>
            <a:r>
              <a:rPr lang="en-US" dirty="0"/>
              <a:t>, meaning the model sometimes </a:t>
            </a:r>
            <a:r>
              <a:rPr lang="en-US" b="1" dirty="0"/>
              <a:t>mistakes class 0 for class 1</a:t>
            </a:r>
            <a:r>
              <a:rPr lang="en-US" dirty="0"/>
              <a:t>.</a:t>
            </a:r>
          </a:p>
        </p:txBody>
      </p:sp>
      <p:sp>
        <p:nvSpPr>
          <p:cNvPr id="6" name="TextBox 5">
            <a:extLst>
              <a:ext uri="{FF2B5EF4-FFF2-40B4-BE49-F238E27FC236}">
                <a16:creationId xmlns:a16="http://schemas.microsoft.com/office/drawing/2014/main" id="{FC06B495-3081-10E8-4BF4-98723B554922}"/>
              </a:ext>
            </a:extLst>
          </p:cNvPr>
          <p:cNvSpPr txBox="1"/>
          <p:nvPr/>
        </p:nvSpPr>
        <p:spPr>
          <a:xfrm>
            <a:off x="1134534" y="-74599"/>
            <a:ext cx="6096000" cy="369332"/>
          </a:xfrm>
          <a:prstGeom prst="rect">
            <a:avLst/>
          </a:prstGeom>
          <a:noFill/>
        </p:spPr>
        <p:txBody>
          <a:bodyPr wrap="square">
            <a:spAutoFit/>
          </a:bodyPr>
          <a:lstStyle/>
          <a:p>
            <a:r>
              <a:rPr lang="en-IN" dirty="0"/>
              <a:t>Confusion Matrix</a:t>
            </a:r>
          </a:p>
        </p:txBody>
      </p:sp>
    </p:spTree>
    <p:extLst>
      <p:ext uri="{BB962C8B-B14F-4D97-AF65-F5344CB8AC3E}">
        <p14:creationId xmlns:p14="http://schemas.microsoft.com/office/powerpoint/2010/main" val="325543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6701C81-2BE4-D563-6904-B1006D504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97" y="220663"/>
            <a:ext cx="54006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E2FD1F0-9092-CE91-3966-32B3EC32A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463" y="212196"/>
            <a:ext cx="5400675" cy="4333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DDD30A-764C-EB54-839A-FA2C0F2D872D}"/>
              </a:ext>
            </a:extLst>
          </p:cNvPr>
          <p:cNvSpPr txBox="1"/>
          <p:nvPr/>
        </p:nvSpPr>
        <p:spPr>
          <a:xfrm>
            <a:off x="855133" y="0"/>
            <a:ext cx="6096000" cy="369332"/>
          </a:xfrm>
          <a:prstGeom prst="rect">
            <a:avLst/>
          </a:prstGeom>
          <a:noFill/>
        </p:spPr>
        <p:txBody>
          <a:bodyPr wrap="square">
            <a:spAutoFit/>
          </a:bodyPr>
          <a:lstStyle/>
          <a:p>
            <a:r>
              <a:rPr lang="en-US" dirty="0"/>
              <a:t>ROC Curve (Receiver Operating Characteristic)</a:t>
            </a:r>
            <a:endParaRPr lang="en-IN" dirty="0"/>
          </a:p>
        </p:txBody>
      </p:sp>
      <p:sp>
        <p:nvSpPr>
          <p:cNvPr id="7" name="TextBox 6">
            <a:extLst>
              <a:ext uri="{FF2B5EF4-FFF2-40B4-BE49-F238E27FC236}">
                <a16:creationId xmlns:a16="http://schemas.microsoft.com/office/drawing/2014/main" id="{29B67398-2954-00F1-C7B8-3D9FA18D91C1}"/>
              </a:ext>
            </a:extLst>
          </p:cNvPr>
          <p:cNvSpPr txBox="1"/>
          <p:nvPr/>
        </p:nvSpPr>
        <p:spPr>
          <a:xfrm>
            <a:off x="313267" y="4723537"/>
            <a:ext cx="6096000" cy="1754326"/>
          </a:xfrm>
          <a:prstGeom prst="rect">
            <a:avLst/>
          </a:prstGeom>
          <a:noFill/>
        </p:spPr>
        <p:txBody>
          <a:bodyPr wrap="square">
            <a:spAutoFit/>
          </a:bodyPr>
          <a:lstStyle/>
          <a:p>
            <a:pPr>
              <a:buFont typeface="Arial" panose="020B0604020202020204" pitchFamily="34" charset="0"/>
              <a:buChar char="•"/>
            </a:pPr>
            <a:r>
              <a:rPr lang="en-US" b="1" dirty="0"/>
              <a:t>AUC (Area Under Curve) Score = 0.61</a:t>
            </a:r>
            <a:r>
              <a:rPr lang="en-US" dirty="0"/>
              <a:t>AUC measures how well the model </a:t>
            </a:r>
            <a:r>
              <a:rPr lang="en-US" b="1" dirty="0"/>
              <a:t>distinguishes between classes</a:t>
            </a:r>
            <a:r>
              <a:rPr lang="en-US" dirty="0"/>
              <a:t>.</a:t>
            </a:r>
          </a:p>
          <a:p>
            <a:pPr>
              <a:buFont typeface="Arial" panose="020B0604020202020204" pitchFamily="34" charset="0"/>
              <a:buChar char="•"/>
            </a:pPr>
            <a:r>
              <a:rPr lang="en-US" b="1" dirty="0"/>
              <a:t>AUC = 1.0</a:t>
            </a:r>
            <a:r>
              <a:rPr lang="en-US" dirty="0"/>
              <a:t> → Perfect classification</a:t>
            </a:r>
          </a:p>
          <a:p>
            <a:pPr>
              <a:buFont typeface="Arial" panose="020B0604020202020204" pitchFamily="34" charset="0"/>
              <a:buChar char="•"/>
            </a:pPr>
            <a:r>
              <a:rPr lang="en-US" b="1" dirty="0"/>
              <a:t>AUC = 0.5</a:t>
            </a:r>
            <a:r>
              <a:rPr lang="en-US" dirty="0"/>
              <a:t> → Random guessing</a:t>
            </a:r>
          </a:p>
          <a:p>
            <a:pPr>
              <a:buFont typeface="Arial" panose="020B0604020202020204" pitchFamily="34" charset="0"/>
              <a:buChar char="•"/>
            </a:pPr>
            <a:r>
              <a:rPr lang="en-US" b="1" dirty="0"/>
              <a:t>My AUC = 0.61</a:t>
            </a:r>
            <a:r>
              <a:rPr lang="en-US" dirty="0"/>
              <a:t> → </a:t>
            </a:r>
            <a:r>
              <a:rPr lang="en-US" b="1" dirty="0"/>
              <a:t>Slightly better than random guessing</a:t>
            </a:r>
            <a:r>
              <a:rPr lang="en-US" dirty="0"/>
              <a:t>, but needs improvement.</a:t>
            </a:r>
          </a:p>
        </p:txBody>
      </p:sp>
      <p:sp>
        <p:nvSpPr>
          <p:cNvPr id="9" name="TextBox 8">
            <a:extLst>
              <a:ext uri="{FF2B5EF4-FFF2-40B4-BE49-F238E27FC236}">
                <a16:creationId xmlns:a16="http://schemas.microsoft.com/office/drawing/2014/main" id="{D6333950-780E-CB0F-71B0-2F31100B418E}"/>
              </a:ext>
            </a:extLst>
          </p:cNvPr>
          <p:cNvSpPr txBox="1"/>
          <p:nvPr/>
        </p:nvSpPr>
        <p:spPr>
          <a:xfrm>
            <a:off x="8339667" y="-61900"/>
            <a:ext cx="6096000" cy="369332"/>
          </a:xfrm>
          <a:prstGeom prst="rect">
            <a:avLst/>
          </a:prstGeom>
          <a:noFill/>
        </p:spPr>
        <p:txBody>
          <a:bodyPr wrap="square">
            <a:spAutoFit/>
          </a:bodyPr>
          <a:lstStyle/>
          <a:p>
            <a:r>
              <a:rPr lang="en-IN" dirty="0"/>
              <a:t>Precision-Recall Curve</a:t>
            </a:r>
          </a:p>
        </p:txBody>
      </p:sp>
      <p:sp>
        <p:nvSpPr>
          <p:cNvPr id="10" name="Rectangle 5">
            <a:extLst>
              <a:ext uri="{FF2B5EF4-FFF2-40B4-BE49-F238E27FC236}">
                <a16:creationId xmlns:a16="http://schemas.microsoft.com/office/drawing/2014/main" id="{6A774275-8EB6-6903-E9E0-D12F21CADB43}"/>
              </a:ext>
            </a:extLst>
          </p:cNvPr>
          <p:cNvSpPr>
            <a:spLocks noChangeArrowheads="1"/>
          </p:cNvSpPr>
          <p:nvPr/>
        </p:nvSpPr>
        <p:spPr bwMode="auto">
          <a:xfrm>
            <a:off x="7367451" y="4240368"/>
            <a:ext cx="4180114"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The </a:t>
            </a:r>
            <a:r>
              <a:rPr kumimoji="0" lang="en-US" altLang="en-US" sz="1100" b="1" i="0" u="none" strike="noStrike" cap="none" normalizeH="0" baseline="0" dirty="0">
                <a:ln>
                  <a:noFill/>
                </a:ln>
                <a:solidFill>
                  <a:schemeClr val="tx1"/>
                </a:solidFill>
                <a:effectLst/>
                <a:latin typeface="Arial" panose="020B0604020202020204" pitchFamily="34" charset="0"/>
              </a:rPr>
              <a:t>Precision-Recall (PR) curve</a:t>
            </a:r>
            <a:r>
              <a:rPr kumimoji="0" lang="en-US" altLang="en-US" sz="1100" b="0" i="0" u="none" strike="noStrike" cap="none" normalizeH="0" baseline="0" dirty="0">
                <a:ln>
                  <a:noFill/>
                </a:ln>
                <a:solidFill>
                  <a:schemeClr val="tx1"/>
                </a:solidFill>
                <a:effectLst/>
                <a:latin typeface="Arial" panose="020B0604020202020204" pitchFamily="34" charset="0"/>
              </a:rPr>
              <a:t> measures the trade-off between </a:t>
            </a:r>
            <a:r>
              <a:rPr kumimoji="0" lang="en-US" altLang="en-US" sz="1100" b="1" i="0" u="none" strike="noStrike" cap="none" normalizeH="0" baseline="0" dirty="0">
                <a:ln>
                  <a:noFill/>
                </a:ln>
                <a:solidFill>
                  <a:schemeClr val="tx1"/>
                </a:solidFill>
                <a:effectLst/>
                <a:latin typeface="Arial" panose="020B0604020202020204" pitchFamily="34" charset="0"/>
              </a:rPr>
              <a:t>Precision</a:t>
            </a:r>
            <a:r>
              <a:rPr kumimoji="0" lang="en-US" altLang="en-US" sz="1100" b="0" i="0" u="none" strike="noStrike" cap="none" normalizeH="0" baseline="0" dirty="0">
                <a:ln>
                  <a:noFill/>
                </a:ln>
                <a:solidFill>
                  <a:schemeClr val="tx1"/>
                </a:solidFill>
                <a:effectLst/>
                <a:latin typeface="Arial" panose="020B0604020202020204" pitchFamily="34" charset="0"/>
              </a:rPr>
              <a:t> and </a:t>
            </a:r>
            <a:r>
              <a:rPr kumimoji="0" lang="en-US" altLang="en-US" sz="1100" b="1" i="0" u="none" strike="noStrike" cap="none" normalizeH="0" baseline="0" dirty="0">
                <a:ln>
                  <a:noFill/>
                </a:ln>
                <a:solidFill>
                  <a:schemeClr val="tx1"/>
                </a:solidFill>
                <a:effectLst/>
                <a:latin typeface="Arial" panose="020B0604020202020204" pitchFamily="34" charset="0"/>
              </a:rPr>
              <a:t>Recall</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Precision</a:t>
            </a:r>
            <a:r>
              <a:rPr kumimoji="0" lang="en-US" altLang="en-US" sz="1100" b="0" i="0" u="none" strike="noStrike" cap="none" normalizeH="0" baseline="0" dirty="0">
                <a:ln>
                  <a:noFill/>
                </a:ln>
                <a:solidFill>
                  <a:schemeClr val="tx1"/>
                </a:solidFill>
                <a:effectLst/>
                <a:latin typeface="Arial" panose="020B0604020202020204" pitchFamily="34" charset="0"/>
              </a:rPr>
              <a:t> = True Positives / (True Positives + False Positives)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Recall</a:t>
            </a:r>
            <a:r>
              <a:rPr kumimoji="0" lang="en-US" altLang="en-US" sz="1100" b="0" i="0" u="none" strike="noStrike" cap="none" normalizeH="0" baseline="0" dirty="0">
                <a:ln>
                  <a:noFill/>
                </a:ln>
                <a:solidFill>
                  <a:schemeClr val="tx1"/>
                </a:solidFill>
                <a:effectLst/>
                <a:latin typeface="Arial" panose="020B0604020202020204" pitchFamily="34" charset="0"/>
              </a:rPr>
              <a:t> = True Positives / (True Positives + False Negatives) </a:t>
            </a:r>
          </a:p>
        </p:txBody>
      </p:sp>
      <p:sp>
        <p:nvSpPr>
          <p:cNvPr id="12" name="TextBox 11">
            <a:extLst>
              <a:ext uri="{FF2B5EF4-FFF2-40B4-BE49-F238E27FC236}">
                <a16:creationId xmlns:a16="http://schemas.microsoft.com/office/drawing/2014/main" id="{705D9E37-8F7E-615A-30E7-847A9CB1A437}"/>
              </a:ext>
            </a:extLst>
          </p:cNvPr>
          <p:cNvSpPr txBox="1"/>
          <p:nvPr/>
        </p:nvSpPr>
        <p:spPr>
          <a:xfrm>
            <a:off x="7384867" y="5234578"/>
            <a:ext cx="4541519" cy="1477328"/>
          </a:xfrm>
          <a:prstGeom prst="rect">
            <a:avLst/>
          </a:prstGeom>
          <a:noFill/>
        </p:spPr>
        <p:txBody>
          <a:bodyPr wrap="square">
            <a:spAutoFit/>
          </a:bodyPr>
          <a:lstStyle/>
          <a:p>
            <a:r>
              <a:rPr lang="en-US" b="1" dirty="0"/>
              <a:t>Interpretation:</a:t>
            </a:r>
            <a:endParaRPr lang="en-US" dirty="0"/>
          </a:p>
          <a:p>
            <a:pPr>
              <a:buFont typeface="Arial" panose="020B0604020202020204" pitchFamily="34" charset="0"/>
              <a:buChar char="•"/>
            </a:pPr>
            <a:r>
              <a:rPr lang="en-US" dirty="0"/>
              <a:t>The </a:t>
            </a:r>
            <a:r>
              <a:rPr lang="en-US" b="1" dirty="0"/>
              <a:t>model has high precision at very low recall</a:t>
            </a:r>
            <a:r>
              <a:rPr lang="en-US" dirty="0"/>
              <a:t> but then </a:t>
            </a:r>
            <a:r>
              <a:rPr lang="en-US" b="1" dirty="0"/>
              <a:t>fluctuates</a:t>
            </a:r>
            <a:r>
              <a:rPr lang="en-US" dirty="0"/>
              <a:t>.</a:t>
            </a:r>
          </a:p>
          <a:p>
            <a:pPr>
              <a:buFont typeface="Arial" panose="020B0604020202020204" pitchFamily="34" charset="0"/>
              <a:buChar char="•"/>
            </a:pPr>
            <a:r>
              <a:rPr lang="en-US" b="1" dirty="0"/>
              <a:t>Precision is unstable</a:t>
            </a:r>
            <a:r>
              <a:rPr lang="en-US" dirty="0"/>
              <a:t>, meaning the model sometimes makes </a:t>
            </a:r>
            <a:r>
              <a:rPr lang="en-US" b="1" dirty="0"/>
              <a:t>uncertain predictions</a:t>
            </a:r>
            <a:r>
              <a:rPr lang="en-US" dirty="0"/>
              <a:t>.</a:t>
            </a:r>
          </a:p>
        </p:txBody>
      </p:sp>
    </p:spTree>
    <p:extLst>
      <p:ext uri="{BB962C8B-B14F-4D97-AF65-F5344CB8AC3E}">
        <p14:creationId xmlns:p14="http://schemas.microsoft.com/office/powerpoint/2010/main" val="3138700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EEC24E9-CD54-DCA2-77AD-121EFC8CCC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 y="296863"/>
            <a:ext cx="535305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76EBF3A-7F8B-7EE5-7370-48F5BBFD6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614" y="-7937"/>
            <a:ext cx="5438775" cy="4333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499F83-6493-E8A4-70E1-B7D2112242F7}"/>
              </a:ext>
            </a:extLst>
          </p:cNvPr>
          <p:cNvSpPr txBox="1"/>
          <p:nvPr/>
        </p:nvSpPr>
        <p:spPr>
          <a:xfrm>
            <a:off x="101600" y="4708435"/>
            <a:ext cx="6096000" cy="1200329"/>
          </a:xfrm>
          <a:prstGeom prst="rect">
            <a:avLst/>
          </a:prstGeom>
          <a:noFill/>
        </p:spPr>
        <p:txBody>
          <a:bodyPr wrap="square">
            <a:spAutoFit/>
          </a:bodyPr>
          <a:lstStyle/>
          <a:p>
            <a:r>
              <a:rPr lang="en-US" b="1" dirty="0"/>
              <a:t>Prediction Uncertainty Distribution:</a:t>
            </a:r>
            <a:endParaRPr lang="en-US" dirty="0"/>
          </a:p>
          <a:p>
            <a:pPr>
              <a:buFont typeface="Arial" panose="020B0604020202020204" pitchFamily="34" charset="0"/>
              <a:buChar char="•"/>
            </a:pPr>
            <a:r>
              <a:rPr lang="en-US" b="1" dirty="0"/>
              <a:t>The model struggles with confidence in some predictions.</a:t>
            </a:r>
            <a:endParaRPr lang="en-US" dirty="0"/>
          </a:p>
          <a:p>
            <a:pPr>
              <a:buFont typeface="Arial" panose="020B0604020202020204" pitchFamily="34" charset="0"/>
              <a:buChar char="•"/>
            </a:pPr>
            <a:r>
              <a:rPr lang="en-US" dirty="0"/>
              <a:t>Uncertainty </a:t>
            </a:r>
            <a:r>
              <a:rPr lang="en-US" b="1" dirty="0"/>
              <a:t>close to 0.5</a:t>
            </a:r>
            <a:r>
              <a:rPr lang="en-US" dirty="0"/>
              <a:t> suggests that for certain EEG patterns, the model is </a:t>
            </a:r>
            <a:r>
              <a:rPr lang="en-US" b="1" dirty="0"/>
              <a:t>not sure about classification</a:t>
            </a:r>
            <a:r>
              <a:rPr lang="en-US" dirty="0"/>
              <a:t>.</a:t>
            </a:r>
          </a:p>
        </p:txBody>
      </p:sp>
      <p:sp>
        <p:nvSpPr>
          <p:cNvPr id="7" name="TextBox 6">
            <a:extLst>
              <a:ext uri="{FF2B5EF4-FFF2-40B4-BE49-F238E27FC236}">
                <a16:creationId xmlns:a16="http://schemas.microsoft.com/office/drawing/2014/main" id="{52EECDD3-744F-5B36-C540-A8A7727FF45D}"/>
              </a:ext>
            </a:extLst>
          </p:cNvPr>
          <p:cNvSpPr txBox="1"/>
          <p:nvPr/>
        </p:nvSpPr>
        <p:spPr>
          <a:xfrm>
            <a:off x="6155267" y="4074574"/>
            <a:ext cx="6096000" cy="2677656"/>
          </a:xfrm>
          <a:prstGeom prst="rect">
            <a:avLst/>
          </a:prstGeom>
          <a:noFill/>
        </p:spPr>
        <p:txBody>
          <a:bodyPr wrap="square">
            <a:spAutoFit/>
          </a:bodyPr>
          <a:lstStyle/>
          <a:p>
            <a:pPr marL="285750" indent="-285750">
              <a:buFont typeface="Wingdings" panose="05000000000000000000" pitchFamily="2" charset="2"/>
              <a:buChar char="v"/>
            </a:pPr>
            <a:r>
              <a:rPr lang="en-US" sz="1400" b="1" dirty="0"/>
              <a:t>Before SMOTE (Blue Distribution)</a:t>
            </a:r>
          </a:p>
          <a:p>
            <a:pPr>
              <a:buFont typeface="Arial" panose="020B0604020202020204" pitchFamily="34" charset="0"/>
              <a:buChar char="•"/>
            </a:pPr>
            <a:r>
              <a:rPr lang="en-US" sz="1400" b="1" dirty="0"/>
              <a:t>The dataset was imbalanced</a:t>
            </a:r>
            <a:r>
              <a:rPr lang="en-US" sz="1400" dirty="0"/>
              <a:t> → One class (0 or 1) had significantly more samples than the other.</a:t>
            </a:r>
          </a:p>
          <a:p>
            <a:pPr>
              <a:buFont typeface="Arial" panose="020B0604020202020204" pitchFamily="34" charset="0"/>
              <a:buChar char="•"/>
            </a:pPr>
            <a:r>
              <a:rPr lang="en-US" sz="1400" b="1" dirty="0"/>
              <a:t>The minority class had fewer training examples</a:t>
            </a:r>
            <a:r>
              <a:rPr lang="en-US" sz="1400" dirty="0"/>
              <a:t>, leading to a potential bias in model predictions.</a:t>
            </a:r>
          </a:p>
          <a:p>
            <a:pPr marL="285750" indent="-285750">
              <a:buFont typeface="Wingdings" panose="05000000000000000000" pitchFamily="2" charset="2"/>
              <a:buChar char="v"/>
            </a:pPr>
            <a:r>
              <a:rPr lang="en-US" sz="1400" b="1" dirty="0"/>
              <a:t> After SMOTE (Red Distribution)</a:t>
            </a:r>
          </a:p>
          <a:p>
            <a:pPr>
              <a:buFont typeface="Arial" panose="020B0604020202020204" pitchFamily="34" charset="0"/>
              <a:buChar char="•"/>
            </a:pPr>
            <a:r>
              <a:rPr lang="en-US" sz="1400" b="1" dirty="0"/>
              <a:t>The dataset is now balanced</a:t>
            </a:r>
            <a:r>
              <a:rPr lang="en-US" sz="1400" dirty="0"/>
              <a:t> → Both classes have approximately the same number of samples.</a:t>
            </a:r>
          </a:p>
          <a:p>
            <a:pPr>
              <a:buFont typeface="Arial" panose="020B0604020202020204" pitchFamily="34" charset="0"/>
              <a:buChar char="•"/>
            </a:pPr>
            <a:r>
              <a:rPr lang="en-US" sz="1400" b="1" dirty="0"/>
              <a:t>SMOTE generated synthetic samples</a:t>
            </a:r>
            <a:r>
              <a:rPr lang="en-US" sz="1400" dirty="0"/>
              <a:t> for the minority class to match the majority class count.</a:t>
            </a:r>
          </a:p>
          <a:p>
            <a:pPr>
              <a:buFont typeface="Arial" panose="020B0604020202020204" pitchFamily="34" charset="0"/>
              <a:buChar char="•"/>
            </a:pPr>
            <a:r>
              <a:rPr lang="en-US" sz="1400" b="1" dirty="0"/>
              <a:t>More evenly distributed data</a:t>
            </a:r>
            <a:r>
              <a:rPr lang="en-US" sz="1400" dirty="0"/>
              <a:t> improves model fairness and classification accuracy.</a:t>
            </a:r>
          </a:p>
        </p:txBody>
      </p:sp>
    </p:spTree>
    <p:extLst>
      <p:ext uri="{BB962C8B-B14F-4D97-AF65-F5344CB8AC3E}">
        <p14:creationId xmlns:p14="http://schemas.microsoft.com/office/powerpoint/2010/main" val="1864500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E1967C3B-9123-7EBE-D5C9-93D51FE8E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0"/>
            <a:ext cx="90963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106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D400-70CA-F0A7-EB27-414663266487}"/>
              </a:ext>
            </a:extLst>
          </p:cNvPr>
          <p:cNvSpPr>
            <a:spLocks noGrp="1"/>
          </p:cNvSpPr>
          <p:nvPr>
            <p:ph type="title"/>
          </p:nvPr>
        </p:nvSpPr>
        <p:spPr>
          <a:xfrm>
            <a:off x="533400" y="1"/>
            <a:ext cx="10515600" cy="872066"/>
          </a:xfrm>
        </p:spPr>
        <p:txBody>
          <a:bodyPr>
            <a:normAutofit/>
          </a:bodyPr>
          <a:lstStyle/>
          <a:p>
            <a:r>
              <a:rPr lang="en-US" sz="1600" dirty="0"/>
              <a:t>Some Introduction to the data set:</a:t>
            </a:r>
            <a:br>
              <a:rPr lang="en-US" sz="1600" dirty="0"/>
            </a:br>
            <a:endParaRPr lang="en-IN" sz="1600" dirty="0"/>
          </a:p>
        </p:txBody>
      </p:sp>
      <p:sp>
        <p:nvSpPr>
          <p:cNvPr id="5" name="TextBox 4">
            <a:extLst>
              <a:ext uri="{FF2B5EF4-FFF2-40B4-BE49-F238E27FC236}">
                <a16:creationId xmlns:a16="http://schemas.microsoft.com/office/drawing/2014/main" id="{CD58AB8C-A4AF-4775-229F-4B17FD79888B}"/>
              </a:ext>
            </a:extLst>
          </p:cNvPr>
          <p:cNvSpPr txBox="1"/>
          <p:nvPr/>
        </p:nvSpPr>
        <p:spPr>
          <a:xfrm>
            <a:off x="524933" y="545237"/>
            <a:ext cx="6096000" cy="1754326"/>
          </a:xfrm>
          <a:prstGeom prst="rect">
            <a:avLst/>
          </a:prstGeom>
          <a:noFill/>
        </p:spPr>
        <p:txBody>
          <a:bodyPr wrap="square">
            <a:spAutoFit/>
          </a:bodyPr>
          <a:lstStyle/>
          <a:p>
            <a:r>
              <a:rPr lang="en-US" dirty="0"/>
              <a:t>This dataset contains </a:t>
            </a:r>
            <a:r>
              <a:rPr lang="en-US" b="1" dirty="0"/>
              <a:t>EEG (Electroencephalography) recordings</a:t>
            </a:r>
            <a:r>
              <a:rPr lang="en-US" dirty="0"/>
              <a:t> collected from multiple subjects during different cognitive tasks and baseline conditions. The goal is to analyze EEG signals, extract relevant features, and classify cognitive states or tasks using advanced machine learning models, including </a:t>
            </a:r>
            <a:r>
              <a:rPr lang="en-US" b="1" dirty="0"/>
              <a:t>Quantum Machine Learning (QML)</a:t>
            </a:r>
            <a:r>
              <a:rPr lang="en-US" dirty="0"/>
              <a:t>.</a:t>
            </a:r>
            <a:endParaRPr lang="en-IN" dirty="0"/>
          </a:p>
        </p:txBody>
      </p:sp>
      <p:sp>
        <p:nvSpPr>
          <p:cNvPr id="7" name="TextBox 6">
            <a:extLst>
              <a:ext uri="{FF2B5EF4-FFF2-40B4-BE49-F238E27FC236}">
                <a16:creationId xmlns:a16="http://schemas.microsoft.com/office/drawing/2014/main" id="{C25E02DE-91CC-8B62-76C9-E91601250864}"/>
              </a:ext>
            </a:extLst>
          </p:cNvPr>
          <p:cNvSpPr txBox="1"/>
          <p:nvPr/>
        </p:nvSpPr>
        <p:spPr>
          <a:xfrm>
            <a:off x="412205" y="3441680"/>
            <a:ext cx="6096000" cy="3416320"/>
          </a:xfrm>
          <a:prstGeom prst="rect">
            <a:avLst/>
          </a:prstGeom>
          <a:noFill/>
        </p:spPr>
        <p:txBody>
          <a:bodyPr wrap="square">
            <a:spAutoFit/>
          </a:bodyPr>
          <a:lstStyle/>
          <a:p>
            <a:r>
              <a:rPr lang="en-US" dirty="0"/>
              <a:t>Each subject’s EEG data is recorded in </a:t>
            </a:r>
            <a:r>
              <a:rPr lang="en-US" b="1" dirty="0"/>
              <a:t>multiple experimental paradigms</a:t>
            </a:r>
            <a:r>
              <a:rPr lang="en-US" dirty="0"/>
              <a:t>, such as:</a:t>
            </a:r>
          </a:p>
          <a:p>
            <a:pPr>
              <a:buFont typeface="+mj-lt"/>
              <a:buAutoNum type="arabicPeriod"/>
            </a:pPr>
            <a:r>
              <a:rPr lang="en-US" b="1" dirty="0"/>
              <a:t>Baseline Eyes Closed and Eyes Open:</a:t>
            </a:r>
            <a:r>
              <a:rPr lang="en-US" dirty="0"/>
              <a:t> Captures resting-state brain activity.</a:t>
            </a:r>
          </a:p>
          <a:p>
            <a:pPr>
              <a:buFont typeface="+mj-lt"/>
              <a:buAutoNum type="arabicPeriod"/>
            </a:pPr>
            <a:r>
              <a:rPr lang="en-US" b="1" dirty="0"/>
              <a:t>Dual-Task Paradigm:</a:t>
            </a:r>
            <a:r>
              <a:rPr lang="en-US" dirty="0"/>
              <a:t> Simulates a multitasking environment to assess cognitive load.</a:t>
            </a:r>
          </a:p>
          <a:p>
            <a:pPr>
              <a:buFont typeface="+mj-lt"/>
              <a:buAutoNum type="arabicPeriod"/>
            </a:pPr>
            <a:r>
              <a:rPr lang="en-US" b="1" dirty="0"/>
              <a:t>Oddball Paradigm:</a:t>
            </a:r>
            <a:r>
              <a:rPr lang="en-US" dirty="0"/>
              <a:t> Used to study attention and event-related potentials (ERP).</a:t>
            </a:r>
          </a:p>
          <a:p>
            <a:pPr>
              <a:buFont typeface="+mj-lt"/>
              <a:buAutoNum type="arabicPeriod"/>
            </a:pPr>
            <a:r>
              <a:rPr lang="en-US" b="1" dirty="0"/>
              <a:t>Stroop Task:</a:t>
            </a:r>
            <a:r>
              <a:rPr lang="en-US" dirty="0"/>
              <a:t> A classic cognitive test that measures selective attention and response inhibition.</a:t>
            </a:r>
          </a:p>
          <a:p>
            <a:pPr>
              <a:buFont typeface="+mj-lt"/>
              <a:buAutoNum type="arabicPeriod"/>
            </a:pPr>
            <a:r>
              <a:rPr lang="en-US" b="1" dirty="0"/>
              <a:t>Task-Switching Paradigm:</a:t>
            </a:r>
            <a:r>
              <a:rPr lang="en-US" dirty="0"/>
              <a:t> Evaluates cognitive flexibility by requiring frequent task switching.</a:t>
            </a:r>
          </a:p>
        </p:txBody>
      </p:sp>
      <p:sp>
        <p:nvSpPr>
          <p:cNvPr id="8" name="Rectangle 1">
            <a:extLst>
              <a:ext uri="{FF2B5EF4-FFF2-40B4-BE49-F238E27FC236}">
                <a16:creationId xmlns:a16="http://schemas.microsoft.com/office/drawing/2014/main" id="{16D28F55-E57C-F02F-930E-8074E382BADD}"/>
              </a:ext>
            </a:extLst>
          </p:cNvPr>
          <p:cNvSpPr>
            <a:spLocks noChangeArrowheads="1"/>
          </p:cNvSpPr>
          <p:nvPr/>
        </p:nvSpPr>
        <p:spPr bwMode="auto">
          <a:xfrm>
            <a:off x="6850984" y="422201"/>
            <a:ext cx="512934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Each </a:t>
            </a:r>
            <a:r>
              <a:rPr kumimoji="0" lang="en-US" altLang="en-US" sz="1800" b="1" i="0" u="none" strike="noStrike" cap="none" normalizeH="0" baseline="0" dirty="0">
                <a:ln>
                  <a:noFill/>
                </a:ln>
                <a:solidFill>
                  <a:schemeClr val="tx1"/>
                </a:solidFill>
                <a:effectLst/>
                <a:latin typeface="Arial" panose="020B0604020202020204" pitchFamily="34" charset="0"/>
              </a:rPr>
              <a:t>EEG CSV file</a:t>
            </a:r>
            <a:r>
              <a:rPr kumimoji="0" lang="en-US" altLang="en-US" sz="1800" b="0" i="0" u="none" strike="noStrike" cap="none" normalizeH="0" baseline="0" dirty="0">
                <a:ln>
                  <a:noFill/>
                </a:ln>
                <a:solidFill>
                  <a:schemeClr val="tx1"/>
                </a:solidFill>
                <a:effectLst/>
                <a:latin typeface="Arial" panose="020B0604020202020204" pitchFamily="34" charset="0"/>
              </a:rPr>
              <a:t> contains multichannel data from electrodes placed on the subject’s scalp according to the </a:t>
            </a:r>
            <a:r>
              <a:rPr kumimoji="0" lang="en-US" altLang="en-US" sz="1800" b="1" i="0" u="none" strike="noStrike" cap="none" normalizeH="0" baseline="0" dirty="0">
                <a:ln>
                  <a:noFill/>
                </a:ln>
                <a:solidFill>
                  <a:schemeClr val="tx1"/>
                </a:solidFill>
                <a:effectLst/>
                <a:latin typeface="Arial" panose="020B0604020202020204" pitchFamily="34" charset="0"/>
              </a:rPr>
              <a:t>10-20 international </a:t>
            </a:r>
            <a:r>
              <a:rPr kumimoji="0" lang="en-US" altLang="en-US" sz="1800" b="1" i="0" u="none" strike="noStrike" cap="none" normalizeH="0" baseline="0" dirty="0" err="1">
                <a:ln>
                  <a:noFill/>
                </a:ln>
                <a:solidFill>
                  <a:schemeClr val="tx1"/>
                </a:solidFill>
                <a:effectLst/>
                <a:latin typeface="Arial" panose="020B0604020202020204" pitchFamily="34" charset="0"/>
              </a:rPr>
              <a:t>syste</a:t>
            </a:r>
            <a:r>
              <a:rPr kumimoji="0" lang="en-US" altLang="en-US" sz="1800" b="1" i="0" u="none" strike="noStrike" cap="none" normalizeH="0" baseline="0" dirty="0">
                <a:ln>
                  <a:noFill/>
                </a:ln>
                <a:solidFill>
                  <a:schemeClr val="tx1"/>
                </a:solidFill>
                <a:effectLst/>
                <a:latin typeface="Arial" panose="020B0604020202020204" pitchFamily="34" charset="0"/>
              </a:rPr>
              <a:t>.</a:t>
            </a:r>
            <a:r>
              <a:rPr lang="en-US" dirty="0"/>
              <a:t> The columns represent different electrodes </a:t>
            </a:r>
            <a:r>
              <a:rPr lang="en-US" altLang="en-US" dirty="0">
                <a:latin typeface="Arial" panose="020B0604020202020204" pitchFamily="34" charset="0"/>
              </a:rPr>
              <a:t> </a:t>
            </a:r>
            <a:r>
              <a:rPr lang="en-US" altLang="en-US" dirty="0" err="1">
                <a:latin typeface="Arial" panose="020B0604020202020204" pitchFamily="34" charset="0"/>
              </a:rPr>
              <a:t>eg.</a:t>
            </a:r>
            <a:r>
              <a:rPr lang="en-US" altLang="en-US" dirty="0">
                <a:latin typeface="Arial" panose="020B0604020202020204" pitchFamily="34" charset="0"/>
              </a:rPr>
              <a:t>(fp1, fp2, </a:t>
            </a:r>
            <a:r>
              <a:rPr lang="en-US" altLang="en-US" dirty="0" err="1">
                <a:latin typeface="Arial" panose="020B0604020202020204" pitchFamily="34" charset="0"/>
              </a:rPr>
              <a:t>cz</a:t>
            </a:r>
            <a:r>
              <a:rPr lang="en-US" altLang="en-US" dirty="0">
                <a:latin typeface="Arial" panose="020B0604020202020204" pitchFamily="34" charset="0"/>
              </a:rPr>
              <a:t>, </a:t>
            </a:r>
            <a:r>
              <a:rPr lang="en-US" altLang="en-US" dirty="0" err="1">
                <a:latin typeface="Arial" panose="020B0604020202020204" pitchFamily="34" charset="0"/>
              </a:rPr>
              <a:t>pz</a:t>
            </a:r>
            <a:r>
              <a:rPr lang="en-US" altLang="en-US" dirty="0">
                <a:latin typeface="Arial" panose="020B0604020202020204" pitchFamily="34" charset="0"/>
              </a:rPr>
              <a:t>) </a:t>
            </a:r>
            <a:r>
              <a:rPr lang="en-US" dirty="0"/>
              <a:t>and each row represents the signal amplitude recorded at a given time point (in microvolts, µV).</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Marker Files</a:t>
            </a:r>
            <a:r>
              <a:rPr kumimoji="0" lang="en-US" altLang="en-US" sz="1800" b="0" i="0" u="none" strike="noStrike" cap="none" normalizeH="0" baseline="0" dirty="0">
                <a:ln>
                  <a:noFill/>
                </a:ln>
                <a:solidFill>
                  <a:schemeClr val="tx1"/>
                </a:solidFill>
                <a:effectLst/>
                <a:latin typeface="Arial" panose="020B0604020202020204" pitchFamily="34" charset="0"/>
              </a:rPr>
              <a:t> provide labels or timestamps indicating significant events during the task.</a:t>
            </a:r>
          </a:p>
        </p:txBody>
      </p:sp>
      <p:cxnSp>
        <p:nvCxnSpPr>
          <p:cNvPr id="11" name="Straight Connector 10">
            <a:extLst>
              <a:ext uri="{FF2B5EF4-FFF2-40B4-BE49-F238E27FC236}">
                <a16:creationId xmlns:a16="http://schemas.microsoft.com/office/drawing/2014/main" id="{79E9B270-F3B5-9B46-7B20-5D86839EF681}"/>
              </a:ext>
            </a:extLst>
          </p:cNvPr>
          <p:cNvCxnSpPr/>
          <p:nvPr/>
        </p:nvCxnSpPr>
        <p:spPr>
          <a:xfrm>
            <a:off x="6578600" y="0"/>
            <a:ext cx="59267" cy="6858000"/>
          </a:xfrm>
          <a:prstGeom prst="line">
            <a:avLst/>
          </a:prstGeom>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523D3A8B-373F-3980-BCF8-B9F371B6115C}"/>
              </a:ext>
            </a:extLst>
          </p:cNvPr>
          <p:cNvSpPr txBox="1"/>
          <p:nvPr/>
        </p:nvSpPr>
        <p:spPr>
          <a:xfrm>
            <a:off x="6858001" y="3030773"/>
            <a:ext cx="5333999" cy="2862322"/>
          </a:xfrm>
          <a:prstGeom prst="rect">
            <a:avLst/>
          </a:prstGeom>
          <a:noFill/>
        </p:spPr>
        <p:txBody>
          <a:bodyPr wrap="square">
            <a:spAutoFit/>
          </a:bodyPr>
          <a:lstStyle/>
          <a:p>
            <a:r>
              <a:rPr lang="en-IN" b="1" dirty="0"/>
              <a:t>EEG Sampling and Frequency Bands:</a:t>
            </a:r>
          </a:p>
          <a:p>
            <a:r>
              <a:rPr lang="en-IN" dirty="0"/>
              <a:t>EEG signals are recorded at a sampling frequency of </a:t>
            </a:r>
            <a:r>
              <a:rPr lang="en-IN" b="1" dirty="0"/>
              <a:t>250 Hz</a:t>
            </a:r>
            <a:r>
              <a:rPr lang="en-IN" dirty="0"/>
              <a:t>, capturing changes in brain activity over time. EEG data is typically analysed in different frequency bands to understand brain states:</a:t>
            </a:r>
          </a:p>
          <a:p>
            <a:pPr>
              <a:buFont typeface="Arial" panose="020B0604020202020204" pitchFamily="34" charset="0"/>
              <a:buChar char="•"/>
            </a:pPr>
            <a:r>
              <a:rPr lang="en-IN" b="1" dirty="0"/>
              <a:t>Delta (0.5–4 Hz):</a:t>
            </a:r>
            <a:r>
              <a:rPr lang="en-IN" dirty="0"/>
              <a:t> Deep sleep</a:t>
            </a:r>
          </a:p>
          <a:p>
            <a:pPr>
              <a:buFont typeface="Arial" panose="020B0604020202020204" pitchFamily="34" charset="0"/>
              <a:buChar char="•"/>
            </a:pPr>
            <a:r>
              <a:rPr lang="en-IN" b="1" dirty="0"/>
              <a:t>Theta (4–8 Hz):</a:t>
            </a:r>
            <a:r>
              <a:rPr lang="en-IN" dirty="0"/>
              <a:t> Drowsiness, meditation</a:t>
            </a:r>
          </a:p>
          <a:p>
            <a:pPr>
              <a:buFont typeface="Arial" panose="020B0604020202020204" pitchFamily="34" charset="0"/>
              <a:buChar char="•"/>
            </a:pPr>
            <a:r>
              <a:rPr lang="en-IN" b="1" dirty="0"/>
              <a:t>Alpha (8–13 Hz):</a:t>
            </a:r>
            <a:r>
              <a:rPr lang="en-IN" dirty="0"/>
              <a:t> Relaxed state, closed eyes</a:t>
            </a:r>
          </a:p>
          <a:p>
            <a:pPr>
              <a:buFont typeface="Arial" panose="020B0604020202020204" pitchFamily="34" charset="0"/>
              <a:buChar char="•"/>
            </a:pPr>
            <a:r>
              <a:rPr lang="en-IN" b="1" dirty="0"/>
              <a:t>Beta (13–30 Hz):</a:t>
            </a:r>
            <a:r>
              <a:rPr lang="en-IN" dirty="0"/>
              <a:t> Active thinking, focus</a:t>
            </a:r>
          </a:p>
          <a:p>
            <a:pPr>
              <a:buFont typeface="Arial" panose="020B0604020202020204" pitchFamily="34" charset="0"/>
              <a:buChar char="•"/>
            </a:pPr>
            <a:r>
              <a:rPr lang="en-IN" b="1" dirty="0"/>
              <a:t>Gamma (&gt;30 Hz):</a:t>
            </a:r>
            <a:r>
              <a:rPr lang="en-IN" dirty="0"/>
              <a:t> High-level cognitive processing</a:t>
            </a:r>
          </a:p>
        </p:txBody>
      </p:sp>
      <p:cxnSp>
        <p:nvCxnSpPr>
          <p:cNvPr id="15" name="Straight Connector 14">
            <a:extLst>
              <a:ext uri="{FF2B5EF4-FFF2-40B4-BE49-F238E27FC236}">
                <a16:creationId xmlns:a16="http://schemas.microsoft.com/office/drawing/2014/main" id="{22E7E5E7-098A-65E3-DF22-E0CB9FEC9608}"/>
              </a:ext>
            </a:extLst>
          </p:cNvPr>
          <p:cNvCxnSpPr/>
          <p:nvPr/>
        </p:nvCxnSpPr>
        <p:spPr>
          <a:xfrm>
            <a:off x="6637867" y="3022600"/>
            <a:ext cx="5494866" cy="0"/>
          </a:xfrm>
          <a:prstGeom prst="line">
            <a:avLst/>
          </a:prstGeom>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20DBDBFA-205D-3D7A-8973-13C80AFFDE1D}"/>
              </a:ext>
            </a:extLst>
          </p:cNvPr>
          <p:cNvPicPr>
            <a:picLocks noChangeAspect="1"/>
          </p:cNvPicPr>
          <p:nvPr/>
        </p:nvPicPr>
        <p:blipFill>
          <a:blip r:embed="rId3"/>
          <a:stretch>
            <a:fillRect/>
          </a:stretch>
        </p:blipFill>
        <p:spPr>
          <a:xfrm>
            <a:off x="496389" y="2242661"/>
            <a:ext cx="5512525" cy="1299610"/>
          </a:xfrm>
          <a:prstGeom prst="rect">
            <a:avLst/>
          </a:prstGeom>
        </p:spPr>
      </p:pic>
    </p:spTree>
    <p:extLst>
      <p:ext uri="{BB962C8B-B14F-4D97-AF65-F5344CB8AC3E}">
        <p14:creationId xmlns:p14="http://schemas.microsoft.com/office/powerpoint/2010/main" val="112782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FBFF-5807-80C4-91A7-CA7811C7172F}"/>
              </a:ext>
            </a:extLst>
          </p:cNvPr>
          <p:cNvSpPr>
            <a:spLocks noGrp="1"/>
          </p:cNvSpPr>
          <p:nvPr>
            <p:ph type="title"/>
          </p:nvPr>
        </p:nvSpPr>
        <p:spPr/>
        <p:txBody>
          <a:bodyPr/>
          <a:lstStyle/>
          <a:p>
            <a:r>
              <a:rPr lang="en-US" dirty="0"/>
              <a:t>References</a:t>
            </a:r>
            <a:endParaRPr lang="en-IN" dirty="0"/>
          </a:p>
        </p:txBody>
      </p:sp>
      <p:sp>
        <p:nvSpPr>
          <p:cNvPr id="5" name="TextBox 4">
            <a:extLst>
              <a:ext uri="{FF2B5EF4-FFF2-40B4-BE49-F238E27FC236}">
                <a16:creationId xmlns:a16="http://schemas.microsoft.com/office/drawing/2014/main" id="{A2405B95-EA36-41A9-4EAD-C8C3BAED3C7E}"/>
              </a:ext>
            </a:extLst>
          </p:cNvPr>
          <p:cNvSpPr txBox="1"/>
          <p:nvPr/>
        </p:nvSpPr>
        <p:spPr>
          <a:xfrm>
            <a:off x="1024467" y="1457868"/>
            <a:ext cx="6096000" cy="2585323"/>
          </a:xfrm>
          <a:prstGeom prst="rect">
            <a:avLst/>
          </a:prstGeom>
          <a:noFill/>
        </p:spPr>
        <p:txBody>
          <a:bodyPr wrap="square">
            <a:spAutoFit/>
          </a:bodyPr>
          <a:lstStyle/>
          <a:p>
            <a:pPr marL="285750" indent="-285750">
              <a:buFont typeface="Arial" panose="020B0604020202020204" pitchFamily="34" charset="0"/>
              <a:buChar char="•"/>
            </a:pPr>
            <a:r>
              <a:rPr lang="en-IN" dirty="0" err="1"/>
              <a:t>Pennylane</a:t>
            </a:r>
            <a:r>
              <a:rPr lang="en-IN" dirty="0"/>
              <a:t> QML Library</a:t>
            </a:r>
          </a:p>
          <a:p>
            <a:pPr marL="285750" indent="-285750">
              <a:buFont typeface="Arial" panose="020B0604020202020204" pitchFamily="34" charset="0"/>
              <a:buChar char="•"/>
            </a:pPr>
            <a:r>
              <a:rPr lang="en-IN" dirty="0"/>
              <a:t>Nielsen &amp; Chuang (2010), Schuld &amp; </a:t>
            </a:r>
            <a:r>
              <a:rPr lang="en-IN" dirty="0" err="1"/>
              <a:t>Petruccione</a:t>
            </a:r>
            <a:r>
              <a:rPr lang="en-IN" dirty="0"/>
              <a:t> (2018), </a:t>
            </a:r>
            <a:r>
              <a:rPr lang="en-IN" dirty="0" err="1"/>
              <a:t>Pennylane</a:t>
            </a:r>
            <a:r>
              <a:rPr lang="en-IN" dirty="0"/>
              <a:t> Docs - </a:t>
            </a:r>
            <a:r>
              <a:rPr lang="en-IN" b="1" dirty="0"/>
              <a:t>Quantum ML &amp; Encoding</a:t>
            </a:r>
            <a:endParaRPr lang="en-IN" dirty="0"/>
          </a:p>
          <a:p>
            <a:pPr marL="285750" indent="-285750">
              <a:buFont typeface="Arial" panose="020B0604020202020204" pitchFamily="34" charset="0"/>
              <a:buChar char="•"/>
            </a:pPr>
            <a:r>
              <a:rPr lang="en-IN" dirty="0"/>
              <a:t>Cohen (2014), Welch (1967), </a:t>
            </a:r>
            <a:r>
              <a:rPr lang="en-IN" dirty="0" err="1"/>
              <a:t>Scipy</a:t>
            </a:r>
            <a:r>
              <a:rPr lang="en-IN" dirty="0"/>
              <a:t> Signal Docs</a:t>
            </a:r>
          </a:p>
          <a:p>
            <a:pPr marL="285750" indent="-285750">
              <a:buFont typeface="Arial" panose="020B0604020202020204" pitchFamily="34" charset="0"/>
              <a:buChar char="•"/>
            </a:pPr>
            <a:r>
              <a:rPr lang="en-US" dirty="0"/>
              <a:t>Guyon (2003), Hastie (2009), Scikit-learn Docs</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graphicFrame>
        <p:nvGraphicFramePr>
          <p:cNvPr id="18" name="Table 17">
            <a:extLst>
              <a:ext uri="{FF2B5EF4-FFF2-40B4-BE49-F238E27FC236}">
                <a16:creationId xmlns:a16="http://schemas.microsoft.com/office/drawing/2014/main" id="{127CB269-7376-1FB9-D26B-D708E503DE28}"/>
              </a:ext>
            </a:extLst>
          </p:cNvPr>
          <p:cNvGraphicFramePr>
            <a:graphicFrameLocks noGrp="1"/>
          </p:cNvGraphicFramePr>
          <p:nvPr>
            <p:extLst>
              <p:ext uri="{D42A27DB-BD31-4B8C-83A1-F6EECF244321}">
                <p14:modId xmlns:p14="http://schemas.microsoft.com/office/powerpoint/2010/main" val="4124669318"/>
              </p:ext>
            </p:extLst>
          </p:nvPr>
        </p:nvGraphicFramePr>
        <p:xfrm>
          <a:off x="838200" y="3818414"/>
          <a:ext cx="10515600" cy="365760"/>
        </p:xfrm>
        <a:graphic>
          <a:graphicData uri="http://schemas.openxmlformats.org/drawingml/2006/table">
            <a:tbl>
              <a:tblPr/>
              <a:tblGrid>
                <a:gridCol w="10515600">
                  <a:extLst>
                    <a:ext uri="{9D8B030D-6E8A-4147-A177-3AD203B41FA5}">
                      <a16:colId xmlns:a16="http://schemas.microsoft.com/office/drawing/2014/main" val="3277859234"/>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2114893505"/>
                  </a:ext>
                </a:extLst>
              </a:tr>
            </a:tbl>
          </a:graphicData>
        </a:graphic>
      </p:graphicFrame>
    </p:spTree>
    <p:extLst>
      <p:ext uri="{BB962C8B-B14F-4D97-AF65-F5344CB8AC3E}">
        <p14:creationId xmlns:p14="http://schemas.microsoft.com/office/powerpoint/2010/main" val="1358630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FC73-D863-44C1-77BA-068E07C55940}"/>
              </a:ext>
            </a:extLst>
          </p:cNvPr>
          <p:cNvSpPr>
            <a:spLocks noGrp="1"/>
          </p:cNvSpPr>
          <p:nvPr>
            <p:ph type="title"/>
          </p:nvPr>
        </p:nvSpPr>
        <p:spPr>
          <a:xfrm>
            <a:off x="838200" y="365125"/>
            <a:ext cx="10515600" cy="6340475"/>
          </a:xfrm>
        </p:spPr>
        <p:txBody>
          <a:bodyPr>
            <a:normAutofit/>
          </a:bodyPr>
          <a:lstStyle/>
          <a:p>
            <a:r>
              <a:rPr lang="en-US" sz="7200" b="1" dirty="0"/>
              <a:t>                 Thanks</a:t>
            </a:r>
            <a:endParaRPr lang="en-IN" sz="7200" b="1" dirty="0"/>
          </a:p>
        </p:txBody>
      </p:sp>
    </p:spTree>
    <p:extLst>
      <p:ext uri="{BB962C8B-B14F-4D97-AF65-F5344CB8AC3E}">
        <p14:creationId xmlns:p14="http://schemas.microsoft.com/office/powerpoint/2010/main" val="123307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2" descr="Uploaded image">
            <a:extLst>
              <a:ext uri="{FF2B5EF4-FFF2-40B4-BE49-F238E27FC236}">
                <a16:creationId xmlns:a16="http://schemas.microsoft.com/office/drawing/2014/main" id="{31B3B16B-AB90-CB4B-9D38-199BA9653235}"/>
              </a:ext>
            </a:extLst>
          </p:cNvPr>
          <p:cNvSpPr>
            <a:spLocks noChangeAspect="1" noChangeArrowheads="1"/>
          </p:cNvSpPr>
          <p:nvPr/>
        </p:nvSpPr>
        <p:spPr bwMode="auto">
          <a:xfrm>
            <a:off x="5943600" y="3259667"/>
            <a:ext cx="304800" cy="32173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a:extLst>
              <a:ext uri="{FF2B5EF4-FFF2-40B4-BE49-F238E27FC236}">
                <a16:creationId xmlns:a16="http://schemas.microsoft.com/office/drawing/2014/main" id="{8C8F6EFF-D813-77FF-97EF-2463B98FF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8467"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DFB90377-B080-07EA-D477-DC748FFEE373}"/>
              </a:ext>
            </a:extLst>
          </p:cNvPr>
          <p:cNvSpPr>
            <a:spLocks noGrp="1"/>
          </p:cNvSpPr>
          <p:nvPr>
            <p:ph type="title"/>
          </p:nvPr>
        </p:nvSpPr>
        <p:spPr>
          <a:xfrm>
            <a:off x="-118533" y="-117475"/>
            <a:ext cx="5909733" cy="1325563"/>
          </a:xfrm>
        </p:spPr>
        <p:txBody>
          <a:bodyPr>
            <a:normAutofit fontScale="90000"/>
          </a:bodyPr>
          <a:lstStyle/>
          <a:p>
            <a:r>
              <a:rPr lang="en-US" sz="5400" dirty="0">
                <a:latin typeface="Arial Black" panose="020B0A04020102020204" pitchFamily="34" charset="0"/>
              </a:rPr>
              <a:t>Metric analysis</a:t>
            </a:r>
            <a:endParaRPr lang="en-IN" sz="5400" dirty="0">
              <a:latin typeface="Arial Black" panose="020B0A04020102020204" pitchFamily="34" charset="0"/>
            </a:endParaRPr>
          </a:p>
        </p:txBody>
      </p:sp>
      <p:sp>
        <p:nvSpPr>
          <p:cNvPr id="4" name="TextBox 3">
            <a:extLst>
              <a:ext uri="{FF2B5EF4-FFF2-40B4-BE49-F238E27FC236}">
                <a16:creationId xmlns:a16="http://schemas.microsoft.com/office/drawing/2014/main" id="{57192D39-A000-762E-8A3E-2FEF94A49854}"/>
              </a:ext>
            </a:extLst>
          </p:cNvPr>
          <p:cNvSpPr txBox="1"/>
          <p:nvPr/>
        </p:nvSpPr>
        <p:spPr>
          <a:xfrm>
            <a:off x="491067" y="1382806"/>
            <a:ext cx="3920066" cy="3970318"/>
          </a:xfrm>
          <a:prstGeom prst="rect">
            <a:avLst/>
          </a:prstGeom>
          <a:noFill/>
        </p:spPr>
        <p:txBody>
          <a:bodyPr wrap="square">
            <a:spAutoFit/>
          </a:bodyPr>
          <a:lstStyle/>
          <a:p>
            <a:pPr>
              <a:buFont typeface="Arial" panose="020B0604020202020204" pitchFamily="34" charset="0"/>
              <a:buChar char="•"/>
            </a:pPr>
            <a:r>
              <a:rPr lang="en-US" dirty="0"/>
              <a:t>The </a:t>
            </a:r>
            <a:r>
              <a:rPr lang="en-US" b="1" dirty="0"/>
              <a:t>baseline conditions (eyes closed vs. eyes open)</a:t>
            </a:r>
            <a:r>
              <a:rPr lang="en-US" dirty="0"/>
              <a:t> show clear </a:t>
            </a:r>
            <a:r>
              <a:rPr lang="en-US" b="1" dirty="0"/>
              <a:t>differences in amplitude and wave structure</a:t>
            </a:r>
            <a:r>
              <a:rPr lang="en-US" dirty="0"/>
              <a:t>, reflecting typical resting-state EEG characteristics.</a:t>
            </a:r>
          </a:p>
          <a:p>
            <a:pPr>
              <a:buFont typeface="Arial" panose="020B0604020202020204" pitchFamily="34" charset="0"/>
              <a:buChar char="•"/>
            </a:pPr>
            <a:r>
              <a:rPr lang="en-US" dirty="0"/>
              <a:t>The </a:t>
            </a:r>
            <a:r>
              <a:rPr lang="en-US" b="1" dirty="0"/>
              <a:t>task-related paradigms (task-switching, dual-task, oddball)</a:t>
            </a:r>
            <a:r>
              <a:rPr lang="en-US" dirty="0"/>
              <a:t> contain </a:t>
            </a:r>
            <a:r>
              <a:rPr lang="en-US" b="1" dirty="0"/>
              <a:t>distinct peaks and variations</a:t>
            </a:r>
            <a:r>
              <a:rPr lang="en-US" dirty="0"/>
              <a:t>, which suggest the presence of </a:t>
            </a:r>
            <a:r>
              <a:rPr lang="en-US" b="1" dirty="0"/>
              <a:t>event-related potentials (ERPs)</a:t>
            </a:r>
            <a:r>
              <a:rPr lang="en-US" dirty="0"/>
              <a:t>.</a:t>
            </a:r>
          </a:p>
          <a:p>
            <a:pPr>
              <a:buFont typeface="Arial" panose="020B0604020202020204" pitchFamily="34" charset="0"/>
              <a:buChar char="•"/>
            </a:pPr>
            <a:r>
              <a:rPr lang="en-US" dirty="0"/>
              <a:t>The </a:t>
            </a:r>
            <a:r>
              <a:rPr lang="en-US" b="1" dirty="0"/>
              <a:t>oddball paradigm displays clear transient responses</a:t>
            </a:r>
            <a:r>
              <a:rPr lang="en-US" dirty="0"/>
              <a:t>, which can be useful in detecting cognitive responses to infrequent stimuli.</a:t>
            </a:r>
          </a:p>
        </p:txBody>
      </p:sp>
    </p:spTree>
    <p:extLst>
      <p:ext uri="{BB962C8B-B14F-4D97-AF65-F5344CB8AC3E}">
        <p14:creationId xmlns:p14="http://schemas.microsoft.com/office/powerpoint/2010/main" val="61858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2896-AC58-E985-3143-7CF13BD899D2}"/>
              </a:ext>
            </a:extLst>
          </p:cNvPr>
          <p:cNvSpPr>
            <a:spLocks noGrp="1"/>
          </p:cNvSpPr>
          <p:nvPr>
            <p:ph type="title"/>
          </p:nvPr>
        </p:nvSpPr>
        <p:spPr>
          <a:xfrm>
            <a:off x="854061" y="60817"/>
            <a:ext cx="11219890" cy="1744799"/>
          </a:xfrm>
        </p:spPr>
        <p:txBody>
          <a:bodyPr/>
          <a:lstStyle/>
          <a:p>
            <a:endParaRPr lang="en-IN" dirty="0"/>
          </a:p>
        </p:txBody>
      </p:sp>
      <p:sp>
        <p:nvSpPr>
          <p:cNvPr id="3" name="Content Placeholder 2">
            <a:extLst>
              <a:ext uri="{FF2B5EF4-FFF2-40B4-BE49-F238E27FC236}">
                <a16:creationId xmlns:a16="http://schemas.microsoft.com/office/drawing/2014/main" id="{D28B6013-A9B7-6AA3-1602-A2DF89E5E1B8}"/>
              </a:ext>
            </a:extLst>
          </p:cNvPr>
          <p:cNvSpPr>
            <a:spLocks noGrp="1"/>
          </p:cNvSpPr>
          <p:nvPr>
            <p:ph idx="1"/>
          </p:nvPr>
        </p:nvSpPr>
        <p:spPr/>
        <p:txBody>
          <a:bodyPr/>
          <a:lstStyle/>
          <a:p>
            <a:endParaRPr lang="en-IN"/>
          </a:p>
        </p:txBody>
      </p:sp>
      <p:pic>
        <p:nvPicPr>
          <p:cNvPr id="2050" name="Picture 2">
            <a:extLst>
              <a:ext uri="{FF2B5EF4-FFF2-40B4-BE49-F238E27FC236}">
                <a16:creationId xmlns:a16="http://schemas.microsoft.com/office/drawing/2014/main" id="{C9E3FF66-A4AB-4FC8-8349-1AE0596A1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76866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701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70A0-4FF3-C36D-3757-DDF2E96028C2}"/>
              </a:ext>
            </a:extLst>
          </p:cNvPr>
          <p:cNvSpPr>
            <a:spLocks noGrp="1"/>
          </p:cNvSpPr>
          <p:nvPr>
            <p:ph type="title"/>
          </p:nvPr>
        </p:nvSpPr>
        <p:spPr>
          <a:xfrm>
            <a:off x="694266" y="296333"/>
            <a:ext cx="10515600" cy="827088"/>
          </a:xfrm>
        </p:spPr>
        <p:txBody>
          <a:bodyPr>
            <a:normAutofit fontScale="90000"/>
          </a:bodyPr>
          <a:lstStyle/>
          <a:p>
            <a:r>
              <a:rPr lang="en-IN" b="1" u="sng" dirty="0"/>
              <a:t>Observations Between EEG Channels after bandpass filter</a:t>
            </a:r>
          </a:p>
        </p:txBody>
      </p:sp>
      <p:graphicFrame>
        <p:nvGraphicFramePr>
          <p:cNvPr id="4" name="Content Placeholder 3">
            <a:extLst>
              <a:ext uri="{FF2B5EF4-FFF2-40B4-BE49-F238E27FC236}">
                <a16:creationId xmlns:a16="http://schemas.microsoft.com/office/drawing/2014/main" id="{FE86B361-5D06-F9F5-90B0-B8A446C2C412}"/>
              </a:ext>
            </a:extLst>
          </p:cNvPr>
          <p:cNvGraphicFramePr>
            <a:graphicFrameLocks noGrp="1"/>
          </p:cNvGraphicFramePr>
          <p:nvPr>
            <p:ph idx="1"/>
            <p:extLst>
              <p:ext uri="{D42A27DB-BD31-4B8C-83A1-F6EECF244321}">
                <p14:modId xmlns:p14="http://schemas.microsoft.com/office/powerpoint/2010/main" val="2231924615"/>
              </p:ext>
            </p:extLst>
          </p:nvPr>
        </p:nvGraphicFramePr>
        <p:xfrm>
          <a:off x="711200" y="1605492"/>
          <a:ext cx="10515597" cy="51493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42887191"/>
                    </a:ext>
                  </a:extLst>
                </a:gridCol>
                <a:gridCol w="3505199">
                  <a:extLst>
                    <a:ext uri="{9D8B030D-6E8A-4147-A177-3AD203B41FA5}">
                      <a16:colId xmlns:a16="http://schemas.microsoft.com/office/drawing/2014/main" val="2242130715"/>
                    </a:ext>
                  </a:extLst>
                </a:gridCol>
                <a:gridCol w="3505199">
                  <a:extLst>
                    <a:ext uri="{9D8B030D-6E8A-4147-A177-3AD203B41FA5}">
                      <a16:colId xmlns:a16="http://schemas.microsoft.com/office/drawing/2014/main" val="2723489525"/>
                    </a:ext>
                  </a:extLst>
                </a:gridCol>
              </a:tblGrid>
              <a:tr h="802040">
                <a:tc>
                  <a:txBody>
                    <a:bodyPr/>
                    <a:lstStyle/>
                    <a:p>
                      <a:r>
                        <a:rPr lang="en-IN" dirty="0"/>
                        <a:t>EEG Channel</a:t>
                      </a:r>
                    </a:p>
                  </a:txBody>
                  <a:tcPr/>
                </a:tc>
                <a:tc>
                  <a:txBody>
                    <a:bodyPr/>
                    <a:lstStyle/>
                    <a:p>
                      <a:r>
                        <a:rPr lang="en-IN" dirty="0"/>
                        <a:t>Region of Brain</a:t>
                      </a:r>
                    </a:p>
                  </a:txBody>
                  <a:tcPr/>
                </a:tc>
                <a:tc>
                  <a:txBody>
                    <a:bodyPr/>
                    <a:lstStyle/>
                    <a:p>
                      <a:r>
                        <a:rPr lang="en-IN" dirty="0"/>
                        <a:t>Observation</a:t>
                      </a:r>
                    </a:p>
                  </a:txBody>
                  <a:tcPr/>
                </a:tc>
                <a:extLst>
                  <a:ext uri="{0D108BD9-81ED-4DB2-BD59-A6C34878D82A}">
                    <a16:rowId xmlns:a16="http://schemas.microsoft.com/office/drawing/2014/main" val="205350445"/>
                  </a:ext>
                </a:extLst>
              </a:tr>
              <a:tr h="802040">
                <a:tc>
                  <a:txBody>
                    <a:bodyPr/>
                    <a:lstStyle/>
                    <a:p>
                      <a:r>
                        <a:rPr lang="en-IN" b="1" dirty="0"/>
                        <a:t>Fp1, Fp2</a:t>
                      </a:r>
                      <a:endParaRPr lang="en-IN" dirty="0"/>
                    </a:p>
                  </a:txBody>
                  <a:tcPr anchor="ctr"/>
                </a:tc>
                <a:tc>
                  <a:txBody>
                    <a:bodyPr/>
                    <a:lstStyle/>
                    <a:p>
                      <a:r>
                        <a:rPr lang="en-IN" dirty="0"/>
                        <a:t>Prefrontal Cortex</a:t>
                      </a:r>
                    </a:p>
                  </a:txBody>
                  <a:tcPr/>
                </a:tc>
                <a:tc>
                  <a:txBody>
                    <a:bodyPr/>
                    <a:lstStyle/>
                    <a:p>
                      <a:r>
                        <a:rPr lang="en-US" dirty="0"/>
                        <a:t>Show </a:t>
                      </a:r>
                      <a:r>
                        <a:rPr lang="en-US" b="1" dirty="0"/>
                        <a:t>highest initial response</a:t>
                      </a:r>
                      <a:r>
                        <a:rPr lang="en-US" dirty="0"/>
                        <a:t>, meaning prefrontal involvement is significant.</a:t>
                      </a:r>
                    </a:p>
                  </a:txBody>
                  <a:tcPr anchor="ctr"/>
                </a:tc>
                <a:extLst>
                  <a:ext uri="{0D108BD9-81ED-4DB2-BD59-A6C34878D82A}">
                    <a16:rowId xmlns:a16="http://schemas.microsoft.com/office/drawing/2014/main" val="913841232"/>
                  </a:ext>
                </a:extLst>
              </a:tr>
              <a:tr h="802040">
                <a:tc>
                  <a:txBody>
                    <a:bodyPr/>
                    <a:lstStyle/>
                    <a:p>
                      <a:r>
                        <a:rPr lang="en-IN" b="1" dirty="0"/>
                        <a:t>F3, F4</a:t>
                      </a:r>
                      <a:endParaRPr lang="en-IN" dirty="0"/>
                    </a:p>
                  </a:txBody>
                  <a:tcPr anchor="ctr"/>
                </a:tc>
                <a:tc>
                  <a:txBody>
                    <a:bodyPr/>
                    <a:lstStyle/>
                    <a:p>
                      <a:r>
                        <a:rPr lang="en-IN" dirty="0"/>
                        <a:t>Frontal Cortex</a:t>
                      </a:r>
                    </a:p>
                  </a:txBody>
                  <a:tcPr anchor="ctr"/>
                </a:tc>
                <a:tc>
                  <a:txBody>
                    <a:bodyPr/>
                    <a:lstStyle/>
                    <a:p>
                      <a:r>
                        <a:rPr lang="en-US" dirty="0"/>
                        <a:t>Lower than Fp1/Fp2 but still shows strong oscillations.</a:t>
                      </a:r>
                    </a:p>
                  </a:txBody>
                  <a:tcPr anchor="ctr"/>
                </a:tc>
                <a:extLst>
                  <a:ext uri="{0D108BD9-81ED-4DB2-BD59-A6C34878D82A}">
                    <a16:rowId xmlns:a16="http://schemas.microsoft.com/office/drawing/2014/main" val="4059837760"/>
                  </a:ext>
                </a:extLst>
              </a:tr>
              <a:tr h="802040">
                <a:tc>
                  <a:txBody>
                    <a:bodyPr/>
                    <a:lstStyle/>
                    <a:p>
                      <a:r>
                        <a:rPr lang="en-IN" b="1" dirty="0"/>
                        <a:t>Fz</a:t>
                      </a:r>
                    </a:p>
                  </a:txBody>
                  <a:tcPr/>
                </a:tc>
                <a:tc>
                  <a:txBody>
                    <a:bodyPr/>
                    <a:lstStyle/>
                    <a:p>
                      <a:r>
                        <a:rPr lang="en-IN" dirty="0"/>
                        <a:t>Mid-Frontal</a:t>
                      </a:r>
                    </a:p>
                  </a:txBody>
                  <a:tcPr anchor="ctr"/>
                </a:tc>
                <a:tc>
                  <a:txBody>
                    <a:bodyPr/>
                    <a:lstStyle/>
                    <a:p>
                      <a:r>
                        <a:rPr lang="en-US" dirty="0"/>
                        <a:t>More stable than frontal electrodes, showing </a:t>
                      </a:r>
                      <a:r>
                        <a:rPr lang="en-US" b="1" dirty="0"/>
                        <a:t>less oscillatory behavior</a:t>
                      </a:r>
                      <a:r>
                        <a:rPr lang="en-US" dirty="0"/>
                        <a:t>.</a:t>
                      </a:r>
                    </a:p>
                  </a:txBody>
                  <a:tcPr anchor="ctr"/>
                </a:tc>
                <a:extLst>
                  <a:ext uri="{0D108BD9-81ED-4DB2-BD59-A6C34878D82A}">
                    <a16:rowId xmlns:a16="http://schemas.microsoft.com/office/drawing/2014/main" val="1010935004"/>
                  </a:ext>
                </a:extLst>
              </a:tr>
              <a:tr h="802040">
                <a:tc>
                  <a:txBody>
                    <a:bodyPr/>
                    <a:lstStyle/>
                    <a:p>
                      <a:r>
                        <a:rPr lang="en-IN" b="1" dirty="0" err="1"/>
                        <a:t>Cz</a:t>
                      </a:r>
                      <a:endParaRPr lang="en-IN" b="1" dirty="0"/>
                    </a:p>
                  </a:txBody>
                  <a:tcPr/>
                </a:tc>
                <a:tc>
                  <a:txBody>
                    <a:bodyPr/>
                    <a:lstStyle/>
                    <a:p>
                      <a:r>
                        <a:rPr lang="en-IN" dirty="0"/>
                        <a:t>Central Cortex</a:t>
                      </a:r>
                    </a:p>
                  </a:txBody>
                  <a:tcPr anchor="ctr"/>
                </a:tc>
                <a:tc>
                  <a:txBody>
                    <a:bodyPr/>
                    <a:lstStyle/>
                    <a:p>
                      <a:r>
                        <a:rPr lang="en-US" dirty="0"/>
                        <a:t>Displays </a:t>
                      </a:r>
                      <a:r>
                        <a:rPr lang="en-US" b="1" dirty="0"/>
                        <a:t>moderate amplitude</a:t>
                      </a:r>
                      <a:r>
                        <a:rPr lang="en-US" dirty="0"/>
                        <a:t> with </a:t>
                      </a:r>
                      <a:r>
                        <a:rPr lang="en-US" b="1" dirty="0"/>
                        <a:t>less extreme peaks</a:t>
                      </a:r>
                      <a:r>
                        <a:rPr lang="en-US" dirty="0"/>
                        <a:t>.</a:t>
                      </a:r>
                    </a:p>
                  </a:txBody>
                  <a:tcPr anchor="ctr"/>
                </a:tc>
                <a:extLst>
                  <a:ext uri="{0D108BD9-81ED-4DB2-BD59-A6C34878D82A}">
                    <a16:rowId xmlns:a16="http://schemas.microsoft.com/office/drawing/2014/main" val="2621343104"/>
                  </a:ext>
                </a:extLst>
              </a:tr>
              <a:tr h="802040">
                <a:tc>
                  <a:txBody>
                    <a:bodyPr/>
                    <a:lstStyle/>
                    <a:p>
                      <a:r>
                        <a:rPr lang="en-IN" b="1" dirty="0"/>
                        <a:t>Oz, </a:t>
                      </a:r>
                      <a:r>
                        <a:rPr lang="en-IN" b="1" dirty="0" err="1"/>
                        <a:t>Pz</a:t>
                      </a:r>
                      <a:endParaRPr lang="en-IN" b="1" dirty="0"/>
                    </a:p>
                  </a:txBody>
                  <a:tcPr/>
                </a:tc>
                <a:tc>
                  <a:txBody>
                    <a:bodyPr/>
                    <a:lstStyle/>
                    <a:p>
                      <a:r>
                        <a:rPr lang="en-IN" dirty="0"/>
                        <a:t>Occipital &amp; Parietal</a:t>
                      </a:r>
                    </a:p>
                  </a:txBody>
                  <a:tcPr anchor="ctr"/>
                </a:tc>
                <a:tc>
                  <a:txBody>
                    <a:bodyPr/>
                    <a:lstStyle/>
                    <a:p>
                      <a:r>
                        <a:rPr lang="en-US" dirty="0"/>
                        <a:t>Show </a:t>
                      </a:r>
                      <a:r>
                        <a:rPr lang="en-US" b="1" dirty="0"/>
                        <a:t>least fluctuation</a:t>
                      </a:r>
                      <a:r>
                        <a:rPr lang="en-US" dirty="0"/>
                        <a:t>, meaning the </a:t>
                      </a:r>
                      <a:r>
                        <a:rPr lang="en-US" b="1" dirty="0"/>
                        <a:t>visual cortex is less engaged</a:t>
                      </a:r>
                      <a:r>
                        <a:rPr lang="en-US" dirty="0"/>
                        <a:t> in this response.</a:t>
                      </a:r>
                    </a:p>
                  </a:txBody>
                  <a:tcPr anchor="ctr"/>
                </a:tc>
                <a:extLst>
                  <a:ext uri="{0D108BD9-81ED-4DB2-BD59-A6C34878D82A}">
                    <a16:rowId xmlns:a16="http://schemas.microsoft.com/office/drawing/2014/main" val="3002398091"/>
                  </a:ext>
                </a:extLst>
              </a:tr>
            </a:tbl>
          </a:graphicData>
        </a:graphic>
      </p:graphicFrame>
    </p:spTree>
    <p:extLst>
      <p:ext uri="{BB962C8B-B14F-4D97-AF65-F5344CB8AC3E}">
        <p14:creationId xmlns:p14="http://schemas.microsoft.com/office/powerpoint/2010/main" val="416988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D11F-3A14-8946-FED2-5CF448C70E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715FD6-942F-0F40-D021-BF25FD159B89}"/>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72592A70-AE42-0EC0-3ED0-7E6A6709B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781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53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83A29-8BC2-42D0-C717-60D6BC92C728}"/>
              </a:ext>
            </a:extLst>
          </p:cNvPr>
          <p:cNvSpPr>
            <a:spLocks noGrp="1"/>
          </p:cNvSpPr>
          <p:nvPr>
            <p:ph type="title"/>
          </p:nvPr>
        </p:nvSpPr>
        <p:spPr/>
        <p:txBody>
          <a:bodyPr>
            <a:normAutofit fontScale="90000"/>
          </a:bodyPr>
          <a:lstStyle/>
          <a:p>
            <a:r>
              <a:rPr lang="en-IN" b="1" u="sng" dirty="0"/>
              <a:t>Differences Between EEG Channels for Power Spectral Density</a:t>
            </a:r>
            <a:br>
              <a:rPr lang="en-IN" b="1" dirty="0">
                <a:highlight>
                  <a:srgbClr val="00FF00"/>
                </a:highlight>
              </a:rPr>
            </a:br>
            <a:endParaRPr lang="en-IN" dirty="0">
              <a:highlight>
                <a:srgbClr val="00FF00"/>
              </a:highlight>
            </a:endParaRPr>
          </a:p>
        </p:txBody>
      </p:sp>
      <p:graphicFrame>
        <p:nvGraphicFramePr>
          <p:cNvPr id="4" name="Content Placeholder 3">
            <a:extLst>
              <a:ext uri="{FF2B5EF4-FFF2-40B4-BE49-F238E27FC236}">
                <a16:creationId xmlns:a16="http://schemas.microsoft.com/office/drawing/2014/main" id="{847FA79E-112E-C995-87B9-0C8C6CB00F0C}"/>
              </a:ext>
            </a:extLst>
          </p:cNvPr>
          <p:cNvGraphicFramePr>
            <a:graphicFrameLocks noGrp="1"/>
          </p:cNvGraphicFramePr>
          <p:nvPr>
            <p:ph idx="1"/>
            <p:extLst>
              <p:ext uri="{D42A27DB-BD31-4B8C-83A1-F6EECF244321}">
                <p14:modId xmlns:p14="http://schemas.microsoft.com/office/powerpoint/2010/main" val="753307731"/>
              </p:ext>
            </p:extLst>
          </p:nvPr>
        </p:nvGraphicFramePr>
        <p:xfrm>
          <a:off x="770467" y="1490133"/>
          <a:ext cx="10515597" cy="5266267"/>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891445321"/>
                    </a:ext>
                  </a:extLst>
                </a:gridCol>
                <a:gridCol w="3505199">
                  <a:extLst>
                    <a:ext uri="{9D8B030D-6E8A-4147-A177-3AD203B41FA5}">
                      <a16:colId xmlns:a16="http://schemas.microsoft.com/office/drawing/2014/main" val="212628952"/>
                    </a:ext>
                  </a:extLst>
                </a:gridCol>
                <a:gridCol w="3505199">
                  <a:extLst>
                    <a:ext uri="{9D8B030D-6E8A-4147-A177-3AD203B41FA5}">
                      <a16:colId xmlns:a16="http://schemas.microsoft.com/office/drawing/2014/main" val="549955946"/>
                    </a:ext>
                  </a:extLst>
                </a:gridCol>
              </a:tblGrid>
              <a:tr h="996267">
                <a:tc>
                  <a:txBody>
                    <a:bodyPr/>
                    <a:lstStyle/>
                    <a:p>
                      <a:r>
                        <a:rPr lang="en-IN" b="1" dirty="0"/>
                        <a:t>EEG Channel</a:t>
                      </a:r>
                      <a:endParaRPr lang="en-IN" dirty="0"/>
                    </a:p>
                  </a:txBody>
                  <a:tcPr anchor="ctr"/>
                </a:tc>
                <a:tc>
                  <a:txBody>
                    <a:bodyPr/>
                    <a:lstStyle/>
                    <a:p>
                      <a:r>
                        <a:rPr lang="en-IN" b="1" dirty="0"/>
                        <a:t>Region of Brain</a:t>
                      </a:r>
                      <a:endParaRPr lang="en-IN" dirty="0"/>
                    </a:p>
                  </a:txBody>
                  <a:tcPr anchor="ctr"/>
                </a:tc>
                <a:tc>
                  <a:txBody>
                    <a:bodyPr/>
                    <a:lstStyle/>
                    <a:p>
                      <a:r>
                        <a:rPr lang="en-IN" b="1" dirty="0"/>
                        <a:t>Observation from PSD</a:t>
                      </a:r>
                      <a:endParaRPr lang="en-IN" dirty="0"/>
                    </a:p>
                  </a:txBody>
                  <a:tcPr anchor="ctr"/>
                </a:tc>
                <a:extLst>
                  <a:ext uri="{0D108BD9-81ED-4DB2-BD59-A6C34878D82A}">
                    <a16:rowId xmlns:a16="http://schemas.microsoft.com/office/drawing/2014/main" val="1646507223"/>
                  </a:ext>
                </a:extLst>
              </a:tr>
              <a:tr h="814671">
                <a:tc>
                  <a:txBody>
                    <a:bodyPr/>
                    <a:lstStyle/>
                    <a:p>
                      <a:r>
                        <a:rPr lang="en-IN" b="1" dirty="0"/>
                        <a:t>Fp1, Fp2</a:t>
                      </a:r>
                      <a:endParaRPr lang="en-IN" dirty="0"/>
                    </a:p>
                  </a:txBody>
                  <a:tcPr anchor="ctr"/>
                </a:tc>
                <a:tc>
                  <a:txBody>
                    <a:bodyPr/>
                    <a:lstStyle/>
                    <a:p>
                      <a:r>
                        <a:rPr lang="en-IN" dirty="0"/>
                        <a:t>Prefrontal Cortex</a:t>
                      </a:r>
                    </a:p>
                  </a:txBody>
                  <a:tcPr anchor="ctr"/>
                </a:tc>
                <a:tc>
                  <a:txBody>
                    <a:bodyPr/>
                    <a:lstStyle/>
                    <a:p>
                      <a:r>
                        <a:rPr lang="en-US" dirty="0"/>
                        <a:t>Strong power in </a:t>
                      </a:r>
                      <a:r>
                        <a:rPr lang="en-US" b="1" dirty="0"/>
                        <a:t>low frequencies</a:t>
                      </a:r>
                      <a:r>
                        <a:rPr lang="en-US" dirty="0"/>
                        <a:t>, moderate </a:t>
                      </a:r>
                      <a:r>
                        <a:rPr lang="en-US" b="1" dirty="0"/>
                        <a:t>alpha band activity</a:t>
                      </a:r>
                      <a:endParaRPr lang="en-US" dirty="0"/>
                    </a:p>
                  </a:txBody>
                  <a:tcPr anchor="ctr"/>
                </a:tc>
                <a:extLst>
                  <a:ext uri="{0D108BD9-81ED-4DB2-BD59-A6C34878D82A}">
                    <a16:rowId xmlns:a16="http://schemas.microsoft.com/office/drawing/2014/main" val="133823346"/>
                  </a:ext>
                </a:extLst>
              </a:tr>
              <a:tr h="814671">
                <a:tc>
                  <a:txBody>
                    <a:bodyPr/>
                    <a:lstStyle/>
                    <a:p>
                      <a:r>
                        <a:rPr lang="en-IN" b="1" dirty="0"/>
                        <a:t>F3, F4</a:t>
                      </a:r>
                      <a:endParaRPr lang="en-IN" dirty="0"/>
                    </a:p>
                  </a:txBody>
                  <a:tcPr anchor="ctr"/>
                </a:tc>
                <a:tc>
                  <a:txBody>
                    <a:bodyPr/>
                    <a:lstStyle/>
                    <a:p>
                      <a:r>
                        <a:rPr lang="en-IN" dirty="0"/>
                        <a:t>Frontal Cortex</a:t>
                      </a:r>
                    </a:p>
                  </a:txBody>
                  <a:tcPr anchor="ctr"/>
                </a:tc>
                <a:tc>
                  <a:txBody>
                    <a:bodyPr/>
                    <a:lstStyle/>
                    <a:p>
                      <a:r>
                        <a:rPr lang="en-US" dirty="0"/>
                        <a:t>Similar to Fp1/Fp2, but slightly lower power at higher frequencies</a:t>
                      </a:r>
                    </a:p>
                  </a:txBody>
                  <a:tcPr anchor="ctr"/>
                </a:tc>
                <a:extLst>
                  <a:ext uri="{0D108BD9-81ED-4DB2-BD59-A6C34878D82A}">
                    <a16:rowId xmlns:a16="http://schemas.microsoft.com/office/drawing/2014/main" val="2945719084"/>
                  </a:ext>
                </a:extLst>
              </a:tr>
              <a:tr h="814671">
                <a:tc>
                  <a:txBody>
                    <a:bodyPr/>
                    <a:lstStyle/>
                    <a:p>
                      <a:r>
                        <a:rPr lang="en-IN" b="1" dirty="0"/>
                        <a:t>Fz</a:t>
                      </a:r>
                    </a:p>
                  </a:txBody>
                  <a:tcPr/>
                </a:tc>
                <a:tc>
                  <a:txBody>
                    <a:bodyPr/>
                    <a:lstStyle/>
                    <a:p>
                      <a:r>
                        <a:rPr lang="en-IN" dirty="0"/>
                        <a:t>Mid-Frontal</a:t>
                      </a:r>
                    </a:p>
                  </a:txBody>
                  <a:tcPr anchor="ctr"/>
                </a:tc>
                <a:tc>
                  <a:txBody>
                    <a:bodyPr/>
                    <a:lstStyle/>
                    <a:p>
                      <a:r>
                        <a:rPr lang="en-US" dirty="0"/>
                        <a:t>Shows less variation, suggesting more stable activity</a:t>
                      </a:r>
                    </a:p>
                  </a:txBody>
                  <a:tcPr anchor="ctr"/>
                </a:tc>
                <a:extLst>
                  <a:ext uri="{0D108BD9-81ED-4DB2-BD59-A6C34878D82A}">
                    <a16:rowId xmlns:a16="http://schemas.microsoft.com/office/drawing/2014/main" val="1619606549"/>
                  </a:ext>
                </a:extLst>
              </a:tr>
              <a:tr h="814671">
                <a:tc>
                  <a:txBody>
                    <a:bodyPr/>
                    <a:lstStyle/>
                    <a:p>
                      <a:r>
                        <a:rPr lang="en-IN" b="1" dirty="0" err="1"/>
                        <a:t>Cz</a:t>
                      </a:r>
                      <a:endParaRPr lang="en-IN" b="1" dirty="0"/>
                    </a:p>
                  </a:txBody>
                  <a:tcPr/>
                </a:tc>
                <a:tc>
                  <a:txBody>
                    <a:bodyPr/>
                    <a:lstStyle/>
                    <a:p>
                      <a:r>
                        <a:rPr lang="en-IN" dirty="0"/>
                        <a:t>Central Cortex</a:t>
                      </a:r>
                    </a:p>
                  </a:txBody>
                  <a:tcPr anchor="ctr"/>
                </a:tc>
                <a:tc>
                  <a:txBody>
                    <a:bodyPr/>
                    <a:lstStyle/>
                    <a:p>
                      <a:r>
                        <a:rPr lang="en-US" dirty="0"/>
                        <a:t>Similar to mid-frontal, with </a:t>
                      </a:r>
                      <a:r>
                        <a:rPr lang="en-US" b="1" dirty="0"/>
                        <a:t>low power at high frequencies</a:t>
                      </a:r>
                      <a:endParaRPr lang="en-US" dirty="0"/>
                    </a:p>
                  </a:txBody>
                  <a:tcPr anchor="ctr"/>
                </a:tc>
                <a:extLst>
                  <a:ext uri="{0D108BD9-81ED-4DB2-BD59-A6C34878D82A}">
                    <a16:rowId xmlns:a16="http://schemas.microsoft.com/office/drawing/2014/main" val="4028455729"/>
                  </a:ext>
                </a:extLst>
              </a:tr>
              <a:tr h="1011316">
                <a:tc>
                  <a:txBody>
                    <a:bodyPr/>
                    <a:lstStyle/>
                    <a:p>
                      <a:r>
                        <a:rPr lang="en-IN" b="1" dirty="0"/>
                        <a:t>Oz, </a:t>
                      </a:r>
                      <a:r>
                        <a:rPr lang="en-IN" b="1" dirty="0" err="1"/>
                        <a:t>Pz</a:t>
                      </a:r>
                      <a:endParaRPr lang="en-IN" dirty="0"/>
                    </a:p>
                  </a:txBody>
                  <a:tcPr anchor="ctr"/>
                </a:tc>
                <a:tc>
                  <a:txBody>
                    <a:bodyPr/>
                    <a:lstStyle/>
                    <a:p>
                      <a:r>
                        <a:rPr lang="en-IN" dirty="0"/>
                        <a:t>Occipital &amp; Parietal</a:t>
                      </a:r>
                    </a:p>
                  </a:txBody>
                  <a:tcPr anchor="ctr"/>
                </a:tc>
                <a:tc>
                  <a:txBody>
                    <a:bodyPr/>
                    <a:lstStyle/>
                    <a:p>
                      <a:r>
                        <a:rPr lang="en-US" dirty="0"/>
                        <a:t>Higher power in </a:t>
                      </a:r>
                      <a:r>
                        <a:rPr lang="en-US" b="1" dirty="0"/>
                        <a:t>low frequencies (theta, delta)</a:t>
                      </a:r>
                      <a:r>
                        <a:rPr lang="en-US" dirty="0"/>
                        <a:t>, possibly due to </a:t>
                      </a:r>
                      <a:r>
                        <a:rPr lang="en-US" b="1" dirty="0"/>
                        <a:t>visual cortex activity</a:t>
                      </a:r>
                      <a:endParaRPr lang="en-US" dirty="0"/>
                    </a:p>
                  </a:txBody>
                  <a:tcPr anchor="ctr"/>
                </a:tc>
                <a:extLst>
                  <a:ext uri="{0D108BD9-81ED-4DB2-BD59-A6C34878D82A}">
                    <a16:rowId xmlns:a16="http://schemas.microsoft.com/office/drawing/2014/main" val="1841128201"/>
                  </a:ext>
                </a:extLst>
              </a:tr>
            </a:tbl>
          </a:graphicData>
        </a:graphic>
      </p:graphicFrame>
    </p:spTree>
    <p:extLst>
      <p:ext uri="{BB962C8B-B14F-4D97-AF65-F5344CB8AC3E}">
        <p14:creationId xmlns:p14="http://schemas.microsoft.com/office/powerpoint/2010/main" val="180877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1933AD9-2680-2EDF-3257-8C4C2E450ED4}"/>
              </a:ext>
            </a:extLst>
          </p:cNvPr>
          <p:cNvSpPr>
            <a:spLocks noGrp="1" noChangeArrowheads="1"/>
          </p:cNvSpPr>
          <p:nvPr>
            <p:ph type="title"/>
          </p:nvPr>
        </p:nvSpPr>
        <p:spPr bwMode="auto">
          <a:xfrm>
            <a:off x="228599" y="106865"/>
            <a:ext cx="10253134"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Black" panose="020B0A04020102020204" pitchFamily="34" charset="0"/>
              </a:rPr>
              <a:t>Explanation to the Full QML Pipeline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BB0FF92A-D734-FD83-3FDE-2ECF7C5E5ED3}"/>
              </a:ext>
            </a:extLst>
          </p:cNvPr>
          <p:cNvSpPr txBox="1"/>
          <p:nvPr/>
        </p:nvSpPr>
        <p:spPr>
          <a:xfrm>
            <a:off x="84666" y="1853360"/>
            <a:ext cx="11938001" cy="4616648"/>
          </a:xfrm>
          <a:prstGeom prst="rect">
            <a:avLst/>
          </a:prstGeom>
          <a:noFill/>
        </p:spPr>
        <p:txBody>
          <a:bodyPr wrap="square">
            <a:spAutoFit/>
          </a:bodyPr>
          <a:lstStyle/>
          <a:p>
            <a:r>
              <a:rPr lang="en-US" sz="1400" b="1" dirty="0"/>
              <a:t>Quantum Machine Learning (QML) pipeline</a:t>
            </a:r>
            <a:r>
              <a:rPr lang="en-US" sz="1400" dirty="0"/>
              <a:t> follows a structured approach that combines </a:t>
            </a:r>
            <a:r>
              <a:rPr lang="en-US" sz="1400" b="1" dirty="0"/>
              <a:t>EEG signal processing, feature engineering, quantum feature encoding, hybrid model training, and evaluation</a:t>
            </a:r>
            <a:r>
              <a:rPr lang="en-US" sz="1400" dirty="0"/>
              <a:t>.</a:t>
            </a:r>
          </a:p>
          <a:p>
            <a:r>
              <a:rPr lang="en-US" sz="1400" dirty="0"/>
              <a:t>The first step involves </a:t>
            </a:r>
            <a:r>
              <a:rPr lang="en-US" sz="1400" b="1" dirty="0"/>
              <a:t>data acquisition and preprocessing</a:t>
            </a:r>
            <a:r>
              <a:rPr lang="en-US" sz="1400" dirty="0"/>
              <a:t>, where raw EEG signals are collected and filtered using </a:t>
            </a:r>
            <a:r>
              <a:rPr lang="en-US" sz="1400" b="1" dirty="0"/>
              <a:t>bandpass filtering (0.5–50 Hz)</a:t>
            </a:r>
            <a:r>
              <a:rPr lang="en-US" sz="1400" dirty="0"/>
              <a:t> to remove noise and artifacts. This ensures that only relevant brain activity is retained for analysis. Next, </a:t>
            </a:r>
            <a:r>
              <a:rPr lang="en-US" sz="1400" b="1" dirty="0"/>
              <a:t>feature engineering</a:t>
            </a:r>
            <a:r>
              <a:rPr lang="en-US" sz="1400" dirty="0"/>
              <a:t> is performed, where both </a:t>
            </a:r>
            <a:r>
              <a:rPr lang="en-US" sz="1400" b="1" dirty="0"/>
              <a:t>time-domain features (e.g., mean, standard deviation, peak-to-peak amplitude)</a:t>
            </a:r>
            <a:r>
              <a:rPr lang="en-US" sz="1400" dirty="0"/>
              <a:t> and </a:t>
            </a:r>
            <a:r>
              <a:rPr lang="en-US" sz="1400" b="1" dirty="0"/>
              <a:t>frequency-domain features (e.g., power in Alpha, Beta, and Theta bands)</a:t>
            </a:r>
            <a:r>
              <a:rPr lang="en-US" sz="1400" dirty="0"/>
              <a:t> are extracted to capture essential signal characteristics. To further optimize the dataset, </a:t>
            </a:r>
            <a:r>
              <a:rPr lang="en-US" sz="1400" b="1" dirty="0"/>
              <a:t>Principal Component Analysis (PCA)</a:t>
            </a:r>
            <a:r>
              <a:rPr lang="en-US" sz="1400" dirty="0"/>
              <a:t> is applied, reducing redundancy and making the dataset more computationally efficient.</a:t>
            </a:r>
          </a:p>
          <a:p>
            <a:r>
              <a:rPr lang="en-US" sz="1400" dirty="0"/>
              <a:t>Since EEG data is often </a:t>
            </a:r>
            <a:r>
              <a:rPr lang="en-US" sz="1400" b="1" dirty="0"/>
              <a:t>imbalanced</a:t>
            </a:r>
            <a:r>
              <a:rPr lang="en-US" sz="1400" dirty="0"/>
              <a:t>, </a:t>
            </a:r>
            <a:r>
              <a:rPr lang="en-US" sz="1400" b="1" dirty="0"/>
              <a:t>Synthetic Minority Over-Sampling Technique (SMOTE)</a:t>
            </a:r>
            <a:r>
              <a:rPr lang="en-US" sz="1400" dirty="0"/>
              <a:t> is used to balance class distributions, preventing bias toward the majority class. After balancing, the data undergoes </a:t>
            </a:r>
            <a:r>
              <a:rPr lang="en-US" sz="1400" b="1" dirty="0"/>
              <a:t>quantum feature encoding</a:t>
            </a:r>
            <a:r>
              <a:rPr lang="en-US" sz="1400" dirty="0"/>
              <a:t>, where EEG features are mapped into quantum states using </a:t>
            </a:r>
            <a:r>
              <a:rPr lang="en-US" sz="1400" b="1" dirty="0"/>
              <a:t>Angle Encoding</a:t>
            </a:r>
            <a:r>
              <a:rPr lang="en-US" sz="1400" dirty="0"/>
              <a:t>. This step ensures that quantum circuits can effectively process classical data, and alternative encoding techniques like </a:t>
            </a:r>
            <a:r>
              <a:rPr lang="en-US" sz="1400" b="1" dirty="0"/>
              <a:t>IQP Encoding</a:t>
            </a:r>
            <a:r>
              <a:rPr lang="en-US" sz="1400" dirty="0"/>
              <a:t> could further enhance performance.</a:t>
            </a:r>
          </a:p>
          <a:p>
            <a:r>
              <a:rPr lang="en-US" sz="1400" dirty="0"/>
              <a:t>Following feature encoding, the data is processed by a </a:t>
            </a:r>
            <a:r>
              <a:rPr lang="en-US" sz="1400" b="1" dirty="0"/>
              <a:t>Hybrid Quantum Neural Network (QNN)</a:t>
            </a:r>
            <a:r>
              <a:rPr lang="en-US" sz="1400" dirty="0"/>
              <a:t>, which consists of </a:t>
            </a:r>
            <a:r>
              <a:rPr lang="en-US" sz="1400" b="1" dirty="0"/>
              <a:t>a quantum circuit for feature extraction and a classical dense layer for classification</a:t>
            </a:r>
            <a:r>
              <a:rPr lang="en-US" sz="1400" dirty="0"/>
              <a:t>. The </a:t>
            </a:r>
            <a:r>
              <a:rPr lang="en-US" sz="1400" b="1" dirty="0"/>
              <a:t>Strongly Entangling Layers</a:t>
            </a:r>
            <a:r>
              <a:rPr lang="en-US" sz="1400" dirty="0"/>
              <a:t> in the quantum circuit help capture complex relationships within the EEG data. The model is trained using the </a:t>
            </a:r>
            <a:r>
              <a:rPr lang="en-US" sz="1400" b="1" dirty="0"/>
              <a:t>Adam optimizer</a:t>
            </a:r>
            <a:r>
              <a:rPr lang="en-US" sz="1400" dirty="0"/>
              <a:t>, which adjusts weights iteratively to improve classification accuracy.</a:t>
            </a:r>
          </a:p>
          <a:p>
            <a:r>
              <a:rPr lang="en-US" sz="1400" dirty="0"/>
              <a:t>Once the model is trained, its performance is evaluated using </a:t>
            </a:r>
            <a:r>
              <a:rPr lang="en-US" sz="1400" b="1" dirty="0"/>
              <a:t>accuracy, AUC-ROC score, precision-recall curves, and confusion matrices</a:t>
            </a:r>
            <a:r>
              <a:rPr lang="en-US" sz="1400" dirty="0"/>
              <a:t>. The </a:t>
            </a:r>
            <a:r>
              <a:rPr lang="en-US" sz="1400" b="1" dirty="0"/>
              <a:t>AUC-ROC score (0.61)</a:t>
            </a:r>
            <a:r>
              <a:rPr lang="en-US" sz="1400" dirty="0"/>
              <a:t> indicates that the model is slightly better than random guessing, and the </a:t>
            </a:r>
            <a:r>
              <a:rPr lang="en-US" sz="1400" b="1" dirty="0"/>
              <a:t>confusion matrix reveals how well the model distinguishes between EEG classes</a:t>
            </a:r>
            <a:r>
              <a:rPr lang="en-US" sz="1400" dirty="0"/>
              <a:t>. Additionally, a </a:t>
            </a:r>
            <a:r>
              <a:rPr lang="en-US" sz="1400" b="1" dirty="0"/>
              <a:t>feature correlation heatmap</a:t>
            </a:r>
            <a:r>
              <a:rPr lang="en-US" sz="1400" dirty="0"/>
              <a:t> is generated to identify the </a:t>
            </a:r>
            <a:r>
              <a:rPr lang="en-US" sz="1400" b="1" dirty="0"/>
              <a:t>top 20 most important EEG features</a:t>
            </a:r>
            <a:r>
              <a:rPr lang="en-US" sz="1400" dirty="0"/>
              <a:t>, helping in refining the model by removing redundant features.</a:t>
            </a:r>
          </a:p>
          <a:p>
            <a:r>
              <a:rPr lang="en-US" sz="1400" dirty="0"/>
              <a:t>Overall, this QML pipeline successfully integrates </a:t>
            </a:r>
            <a:r>
              <a:rPr lang="en-US" sz="1400" b="1" dirty="0"/>
              <a:t>classical EEG signal processing with quantum machine learning</a:t>
            </a:r>
            <a:r>
              <a:rPr lang="en-US" sz="1400" dirty="0"/>
              <a:t>, demonstrating the potential of quantum-enhanced models for EEG classification. However, further improvements, such as </a:t>
            </a:r>
            <a:r>
              <a:rPr lang="en-US" sz="1400" b="1" dirty="0"/>
              <a:t>optimizing quantum encodings, fine-tuning hyperparameters, and testing on real quantum hardware</a:t>
            </a:r>
            <a:r>
              <a:rPr lang="en-US" sz="1400" dirty="0"/>
              <a:t>, can be explored to achieve better accuracy and generalization.</a:t>
            </a:r>
          </a:p>
        </p:txBody>
      </p:sp>
    </p:spTree>
    <p:extLst>
      <p:ext uri="{BB962C8B-B14F-4D97-AF65-F5344CB8AC3E}">
        <p14:creationId xmlns:p14="http://schemas.microsoft.com/office/powerpoint/2010/main" val="3992763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BC05-DB1A-3721-74EB-B052018DC178}"/>
              </a:ext>
            </a:extLst>
          </p:cNvPr>
          <p:cNvSpPr>
            <a:spLocks noGrp="1"/>
          </p:cNvSpPr>
          <p:nvPr>
            <p:ph type="title"/>
          </p:nvPr>
        </p:nvSpPr>
        <p:spPr/>
        <p:txBody>
          <a:bodyPr/>
          <a:lstStyle/>
          <a:p>
            <a:r>
              <a:rPr lang="en-IN" dirty="0"/>
              <a:t>Feature Engineering</a:t>
            </a:r>
            <a:br>
              <a:rPr lang="en-IN" dirty="0"/>
            </a:br>
            <a:endParaRPr lang="en-IN" dirty="0"/>
          </a:p>
        </p:txBody>
      </p:sp>
      <p:sp>
        <p:nvSpPr>
          <p:cNvPr id="4" name="Rectangle 1">
            <a:extLst>
              <a:ext uri="{FF2B5EF4-FFF2-40B4-BE49-F238E27FC236}">
                <a16:creationId xmlns:a16="http://schemas.microsoft.com/office/drawing/2014/main" id="{D359A871-0466-32A8-A4EF-CED64DB8A87D}"/>
              </a:ext>
            </a:extLst>
          </p:cNvPr>
          <p:cNvSpPr>
            <a:spLocks noGrp="1" noChangeArrowheads="1"/>
          </p:cNvSpPr>
          <p:nvPr>
            <p:ph idx="1"/>
          </p:nvPr>
        </p:nvSpPr>
        <p:spPr bwMode="auto">
          <a:xfrm>
            <a:off x="812799" y="723002"/>
            <a:ext cx="803486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Extracted </a:t>
            </a:r>
            <a:r>
              <a:rPr kumimoji="0" lang="en-US" altLang="en-US" sz="1800" b="1" i="0" u="none" strike="noStrike" cap="none" normalizeH="0" baseline="0" dirty="0">
                <a:ln>
                  <a:noFill/>
                </a:ln>
                <a:solidFill>
                  <a:schemeClr val="tx1"/>
                </a:solidFill>
                <a:effectLst/>
                <a:latin typeface="Arial" panose="020B0604020202020204" pitchFamily="34" charset="0"/>
              </a:rPr>
              <a:t>time-domain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Mean, Standard Deviation, Peak-to-Peak Amplitude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Extracted </a:t>
            </a:r>
            <a:r>
              <a:rPr kumimoji="0" lang="en-US" altLang="en-US" sz="1800" b="1" i="0" u="none" strike="noStrike" cap="none" normalizeH="0" baseline="0" dirty="0">
                <a:ln>
                  <a:noFill/>
                </a:ln>
                <a:solidFill>
                  <a:schemeClr val="tx1"/>
                </a:solidFill>
                <a:effectLst/>
                <a:latin typeface="Arial" panose="020B0604020202020204" pitchFamily="34" charset="0"/>
              </a:rPr>
              <a:t>frequency-domain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Alpha (8–13 Hz), Beta (13–30 Hz), Theta (4–8 Hz) power levels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Applied Principal Component Analysis (PCA)</a:t>
            </a:r>
            <a:r>
              <a:rPr kumimoji="0" lang="en-US" altLang="en-US" sz="1800" b="0" i="0" u="none" strike="noStrike" cap="none" normalizeH="0" baseline="0" dirty="0">
                <a:ln>
                  <a:noFill/>
                </a:ln>
                <a:solidFill>
                  <a:schemeClr val="tx1"/>
                </a:solidFill>
                <a:effectLst/>
                <a:latin typeface="Arial" panose="020B0604020202020204" pitchFamily="34" charset="0"/>
              </a:rPr>
              <a:t> to reduce dimensionality. </a:t>
            </a:r>
          </a:p>
        </p:txBody>
      </p:sp>
      <p:sp>
        <p:nvSpPr>
          <p:cNvPr id="6" name="TextBox 5">
            <a:extLst>
              <a:ext uri="{FF2B5EF4-FFF2-40B4-BE49-F238E27FC236}">
                <a16:creationId xmlns:a16="http://schemas.microsoft.com/office/drawing/2014/main" id="{A1900BD3-DA3C-50AD-E018-3AFAE1969F38}"/>
              </a:ext>
            </a:extLst>
          </p:cNvPr>
          <p:cNvSpPr txBox="1"/>
          <p:nvPr/>
        </p:nvSpPr>
        <p:spPr>
          <a:xfrm>
            <a:off x="872066" y="2614136"/>
            <a:ext cx="6096000" cy="1477328"/>
          </a:xfrm>
          <a:prstGeom prst="rect">
            <a:avLst/>
          </a:prstGeom>
          <a:noFill/>
        </p:spPr>
        <p:txBody>
          <a:bodyPr wrap="square">
            <a:spAutoFit/>
          </a:bodyPr>
          <a:lstStyle/>
          <a:p>
            <a:r>
              <a:rPr lang="en-IN" b="1" dirty="0"/>
              <a:t>Why It’s Important</a:t>
            </a:r>
          </a:p>
          <a:p>
            <a:pPr>
              <a:buFont typeface="Arial" panose="020B0604020202020204" pitchFamily="34" charset="0"/>
              <a:buChar char="•"/>
            </a:pPr>
            <a:r>
              <a:rPr lang="en-IN" b="1" dirty="0"/>
              <a:t>Time-domain features capture signal fluctuations over time.</a:t>
            </a:r>
            <a:endParaRPr lang="en-IN" dirty="0"/>
          </a:p>
          <a:p>
            <a:pPr>
              <a:buFont typeface="Arial" panose="020B0604020202020204" pitchFamily="34" charset="0"/>
              <a:buChar char="•"/>
            </a:pPr>
            <a:r>
              <a:rPr lang="en-IN" b="1" dirty="0"/>
              <a:t>Frequency-domain features capture cognitive activity (e.g., increased beta power → higher mental focus).</a:t>
            </a:r>
            <a:endParaRPr lang="en-IN" dirty="0"/>
          </a:p>
          <a:p>
            <a:pPr>
              <a:buFont typeface="Arial" panose="020B0604020202020204" pitchFamily="34" charset="0"/>
              <a:buChar char="•"/>
            </a:pPr>
            <a:r>
              <a:rPr lang="en-IN" b="1" dirty="0"/>
              <a:t>PCA reduces redundant features</a:t>
            </a:r>
            <a:r>
              <a:rPr lang="en-IN" dirty="0"/>
              <a:t>, improving model efficiency.</a:t>
            </a:r>
          </a:p>
        </p:txBody>
      </p:sp>
      <p:sp>
        <p:nvSpPr>
          <p:cNvPr id="8" name="TextBox 7">
            <a:extLst>
              <a:ext uri="{FF2B5EF4-FFF2-40B4-BE49-F238E27FC236}">
                <a16:creationId xmlns:a16="http://schemas.microsoft.com/office/drawing/2014/main" id="{057A8446-AB1C-AEDD-6089-753D4A68E16A}"/>
              </a:ext>
            </a:extLst>
          </p:cNvPr>
          <p:cNvSpPr txBox="1"/>
          <p:nvPr/>
        </p:nvSpPr>
        <p:spPr>
          <a:xfrm>
            <a:off x="922867" y="4175668"/>
            <a:ext cx="6096000" cy="369332"/>
          </a:xfrm>
          <a:prstGeom prst="rect">
            <a:avLst/>
          </a:prstGeom>
          <a:noFill/>
        </p:spPr>
        <p:txBody>
          <a:bodyPr wrap="square">
            <a:spAutoFit/>
          </a:bodyPr>
          <a:lstStyle/>
          <a:p>
            <a:r>
              <a:rPr lang="en-IN" dirty="0"/>
              <a:t>Code Used:</a:t>
            </a:r>
          </a:p>
        </p:txBody>
      </p:sp>
      <p:sp>
        <p:nvSpPr>
          <p:cNvPr id="10" name="TextBox 9">
            <a:extLst>
              <a:ext uri="{FF2B5EF4-FFF2-40B4-BE49-F238E27FC236}">
                <a16:creationId xmlns:a16="http://schemas.microsoft.com/office/drawing/2014/main" id="{14D6445A-97AF-5D0A-72DF-B541B26BFA03}"/>
              </a:ext>
            </a:extLst>
          </p:cNvPr>
          <p:cNvSpPr txBox="1"/>
          <p:nvPr/>
        </p:nvSpPr>
        <p:spPr>
          <a:xfrm>
            <a:off x="965200" y="4562102"/>
            <a:ext cx="6096000" cy="646331"/>
          </a:xfrm>
          <a:prstGeom prst="rect">
            <a:avLst/>
          </a:prstGeom>
          <a:noFill/>
        </p:spPr>
        <p:txBody>
          <a:bodyPr wrap="square">
            <a:spAutoFit/>
          </a:bodyPr>
          <a:lstStyle/>
          <a:p>
            <a:r>
              <a:rPr lang="en-IN" dirty="0" err="1"/>
              <a:t>pca</a:t>
            </a:r>
            <a:r>
              <a:rPr lang="en-IN" dirty="0"/>
              <a:t> = PCA(</a:t>
            </a:r>
            <a:r>
              <a:rPr lang="en-IN" dirty="0" err="1"/>
              <a:t>n_components</a:t>
            </a:r>
            <a:r>
              <a:rPr lang="en-IN" dirty="0"/>
              <a:t>=18) # Match number of qubits </a:t>
            </a:r>
            <a:r>
              <a:rPr lang="en-IN" dirty="0" err="1"/>
              <a:t>X_pca</a:t>
            </a:r>
            <a:r>
              <a:rPr lang="en-IN" dirty="0"/>
              <a:t> = </a:t>
            </a:r>
            <a:r>
              <a:rPr lang="en-IN" dirty="0" err="1"/>
              <a:t>pca.fit_transform</a:t>
            </a:r>
            <a:r>
              <a:rPr lang="en-IN" dirty="0"/>
              <a:t>(X)</a:t>
            </a:r>
          </a:p>
        </p:txBody>
      </p:sp>
      <p:sp>
        <p:nvSpPr>
          <p:cNvPr id="12" name="TextBox 11">
            <a:extLst>
              <a:ext uri="{FF2B5EF4-FFF2-40B4-BE49-F238E27FC236}">
                <a16:creationId xmlns:a16="http://schemas.microsoft.com/office/drawing/2014/main" id="{6F15E5EF-11E4-EF17-3724-7EE367C29E5A}"/>
              </a:ext>
            </a:extLst>
          </p:cNvPr>
          <p:cNvSpPr txBox="1"/>
          <p:nvPr/>
        </p:nvSpPr>
        <p:spPr>
          <a:xfrm>
            <a:off x="931334" y="5250934"/>
            <a:ext cx="6096000" cy="369332"/>
          </a:xfrm>
          <a:prstGeom prst="rect">
            <a:avLst/>
          </a:prstGeom>
          <a:noFill/>
        </p:spPr>
        <p:txBody>
          <a:bodyPr wrap="square">
            <a:spAutoFit/>
          </a:bodyPr>
          <a:lstStyle/>
          <a:p>
            <a:r>
              <a:rPr lang="en-IN" dirty="0"/>
              <a:t>Outcome:</a:t>
            </a:r>
          </a:p>
        </p:txBody>
      </p:sp>
      <p:sp>
        <p:nvSpPr>
          <p:cNvPr id="14" name="TextBox 13">
            <a:extLst>
              <a:ext uri="{FF2B5EF4-FFF2-40B4-BE49-F238E27FC236}">
                <a16:creationId xmlns:a16="http://schemas.microsoft.com/office/drawing/2014/main" id="{623D0FDA-C638-66D9-FAAD-15C98E503A62}"/>
              </a:ext>
            </a:extLst>
          </p:cNvPr>
          <p:cNvSpPr txBox="1"/>
          <p:nvPr/>
        </p:nvSpPr>
        <p:spPr>
          <a:xfrm>
            <a:off x="990600" y="5603502"/>
            <a:ext cx="6096000" cy="646331"/>
          </a:xfrm>
          <a:prstGeom prst="rect">
            <a:avLst/>
          </a:prstGeom>
          <a:noFill/>
        </p:spPr>
        <p:txBody>
          <a:bodyPr wrap="square">
            <a:spAutoFit/>
          </a:bodyPr>
          <a:lstStyle/>
          <a:p>
            <a:r>
              <a:rPr lang="en-US" dirty="0"/>
              <a:t>A </a:t>
            </a:r>
            <a:r>
              <a:rPr lang="en-US" b="1" dirty="0"/>
              <a:t>compact and relevant feature set</a:t>
            </a:r>
            <a:r>
              <a:rPr lang="en-US" dirty="0"/>
              <a:t>, preserving only the most important EEG characteristics for QML.</a:t>
            </a:r>
            <a:endParaRPr lang="en-IN" dirty="0"/>
          </a:p>
        </p:txBody>
      </p:sp>
    </p:spTree>
    <p:extLst>
      <p:ext uri="{BB962C8B-B14F-4D97-AF65-F5344CB8AC3E}">
        <p14:creationId xmlns:p14="http://schemas.microsoft.com/office/powerpoint/2010/main" val="4070823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2665</TotalTime>
  <Words>2191</Words>
  <Application>Microsoft Office PowerPoint</Application>
  <PresentationFormat>Widescreen</PresentationFormat>
  <Paragraphs>188</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Calibri Light</vt:lpstr>
      <vt:lpstr>Courier New</vt:lpstr>
      <vt:lpstr>Inter</vt:lpstr>
      <vt:lpstr>Wingdings</vt:lpstr>
      <vt:lpstr>Office Theme</vt:lpstr>
      <vt:lpstr>From Signal Processing to Quantum Encoding: EEG-Based Attention Paradigm Classification</vt:lpstr>
      <vt:lpstr>Some Introduction to the data set: </vt:lpstr>
      <vt:lpstr>Metric analysis</vt:lpstr>
      <vt:lpstr>PowerPoint Presentation</vt:lpstr>
      <vt:lpstr>Observations Between EEG Channels after bandpass filter</vt:lpstr>
      <vt:lpstr>PowerPoint Presentation</vt:lpstr>
      <vt:lpstr>Differences Between EEG Channels for Power Spectral Density </vt:lpstr>
      <vt:lpstr>Explanation to the Full QML Pipeline </vt:lpstr>
      <vt:lpstr>Feature Engineering </vt:lpstr>
      <vt:lpstr>PowerPoint Presentation</vt:lpstr>
      <vt:lpstr>Quantum Feature Encoding</vt:lpstr>
      <vt:lpstr>Hybrid Quantum Model Training</vt:lpstr>
      <vt:lpstr>PowerPoint Presentation</vt:lpstr>
      <vt:lpstr>PowerPoint Presentation</vt:lpstr>
      <vt:lpstr>Model Evaluation &amp; Performance Analysis</vt:lpstr>
      <vt:lpstr>PowerPoint Presentation</vt:lpstr>
      <vt:lpstr>PowerPoint Presentation</vt:lpstr>
      <vt:lpstr>PowerPoint Presentation</vt:lpstr>
      <vt:lpstr>PowerPoint Presentation</vt:lpstr>
      <vt:lpstr>References</vt:lpstr>
      <vt:lpstr>                 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ankitsharmaps00@gmail.com</dc:creator>
  <cp:lastModifiedBy>ankitsharmaps00@gmail.com</cp:lastModifiedBy>
  <cp:revision>1</cp:revision>
  <dcterms:created xsi:type="dcterms:W3CDTF">2025-02-11T14:55:53Z</dcterms:created>
  <dcterms:modified xsi:type="dcterms:W3CDTF">2025-03-03T03:00:14Z</dcterms:modified>
</cp:coreProperties>
</file>