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16BE-A7FC-9040-0431-AFAD4B2A8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85582-7841-3388-6373-65CF9FA6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FCF2-DECA-150A-446D-610812E2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073D-8681-36B6-F6F0-B2C42C8E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3068-CB06-DD62-A100-FF4327AB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0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CD2E-4EF0-92CA-4E91-EEDC4B31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F10B3-1EDE-097A-AC6E-765EF2C7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0EFF-9DC6-F5A8-37A9-47EAC3DF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8592-CFC7-8F35-727A-8DFE403F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86DF-85B8-F466-49FE-BEB44BA9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5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B7669-663D-465D-3075-0882F13C1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B424-AEAE-9C57-EB9E-4A99406F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7477-CD6F-3626-34E2-08A7F6C5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115B-FEAE-31CE-E67C-74C6FBE4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EAE4-343A-236C-4E64-EDE6C6A4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55E9-4DDF-9C2A-89DF-AA266DF5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A169-EF05-C175-68E4-0896096A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1FED-CC7E-37AD-1BE7-7AF2E861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68C4-C32D-15E7-ECB7-1EBFC8A2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8999-6076-2E5F-9CEF-C0CB2CF0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67D4-C19A-263C-FEE1-037283D4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9B44-F1AF-06CD-6CA5-6862C0D0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B6CF-4D46-A673-8CC5-4B352FB7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B217-89B7-821F-B0FA-498D8E3D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96D1-9B59-4F5C-B534-2429BD8A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2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2862-3B62-6739-5A7A-9AD5948E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8C8F-0F40-EC37-BAF0-C068CC7BD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CB45F-6751-3A3D-2F8D-43AC8D1AE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86A07-02B6-11B9-7599-63634E61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2C2B-FE04-D792-DD7B-361CCC33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EFFE-F31C-B10E-61DD-945FC3E9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E03-D1B9-4B82-8511-F2C60616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46F2-07C7-6E32-B2D5-F6B9DABA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7744-2D0B-AB9B-5BB4-69CD573C4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81CB9-36C4-3913-8174-B2D5A5E2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3B659-5945-98A2-4D39-D99EE6396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F99BA-C26E-8CD5-D31D-4067479F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EE91B-E119-0F15-D94B-52EA6127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1319C-EE5D-8A64-6052-C1123B5C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CA50-A883-F050-FE4F-4D54A682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44663-33A4-6C26-F6DC-70003D02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0279D-8419-828E-E4D7-F72C2E38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676D5-27FE-29C3-6E76-F211EF0F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7BFE6-2945-28F5-47BB-F2A9246F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69497-4492-220B-4DA5-BD41C340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9898D-CE29-66F2-4A76-AEDF519A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0C77-C777-E00F-6856-EBB4BED5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45AF-FC04-0161-EF80-B6DBB538B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B7A30-36B2-1820-F802-41C52A2E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5C012-DE63-62A8-B2A2-D87E045F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7D4FA-B379-D369-817F-4A3547AB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1DCAF-34EC-C5EE-C575-E2293810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6D53-A57D-BA8B-BF36-24C5664A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A1B19-7BB3-AEE5-9F5C-D19146B4F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4E6B6-090B-5AAE-11F5-8F3523B2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CF732-4065-870A-E4FA-39E6E083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A620-CE07-7419-A5D1-02456870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97D8-F377-6E4A-4A82-B440ED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0D86C-7144-7EA4-450E-24BA1C33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FB025-C374-6050-A42A-7C713ACB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CDD1-45CB-D1C3-5372-226E0BE03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9BC60-3E86-492D-9C85-A0F2820CF12B}" type="datetimeFigureOut">
              <a:rPr lang="en-US" smtClean="0"/>
              <a:t>04-Sep-24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262C-FDE0-F174-A9A9-C3C005C5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CB3E-2AF0-26BA-3BAD-7DC028B11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A4415-589B-4096-BCB1-573955FC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E3D8-6EFC-298B-51E1-FEB14191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8E0F-37AF-20F3-F66C-4A064887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457200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project environment from 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DummyAI.yaml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Verify installation of required libraries.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Ensure accessibility and functionality for all team members.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Environment Setup</a:t>
            </a: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for Required Libraries</a:t>
            </a: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PyYAML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installation.</a:t>
            </a:r>
          </a:p>
          <a:p>
            <a:pPr marL="457200" lvl="1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Provided installation instructions if missing.</a:t>
            </a:r>
          </a:p>
          <a:p>
            <a:pPr marL="457200" lvl="1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Extract and Display Environment Name</a:t>
            </a: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environment name from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DummyAI.yaml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 marL="457200" lvl="1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</a:t>
            </a: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environment using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DummyAI.yaml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with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 create`.</a:t>
            </a:r>
          </a:p>
          <a:p>
            <a:pPr marL="4572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Activate Environment (Terminal)</a:t>
            </a: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to activate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and launch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245902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178B-98C5-B3F8-2928-642DEF6D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2FA2-E7E3-BBBB-5F33-617213C9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Verifying Library Installation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Library Verification Process</a:t>
            </a:r>
          </a:p>
          <a:p>
            <a:pPr marL="457200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`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DummyAI.yaml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and extracted required libraries.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Checked installation status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Pip libraries.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Printed statuses of installed and missing libraries.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Results</a:t>
            </a:r>
          </a:p>
          <a:p>
            <a:pPr marL="457200" lvl="1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Libraries Installed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Confirmed all required libraries are installed.</a:t>
            </a:r>
          </a:p>
          <a:p>
            <a:pPr marL="457200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Missing Libraries: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 missing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Pip libraries if any.</a:t>
            </a:r>
          </a:p>
        </p:txBody>
      </p:sp>
    </p:spTree>
    <p:extLst>
      <p:ext uri="{BB962C8B-B14F-4D97-AF65-F5344CB8AC3E}">
        <p14:creationId xmlns:p14="http://schemas.microsoft.com/office/powerpoint/2010/main" val="417614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Notebook Summary</vt:lpstr>
      <vt:lpstr>Notebook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SOEC</dc:creator>
  <cp:lastModifiedBy>SOEC</cp:lastModifiedBy>
  <cp:revision>9</cp:revision>
  <dcterms:created xsi:type="dcterms:W3CDTF">2024-09-04T06:41:19Z</dcterms:created>
  <dcterms:modified xsi:type="dcterms:W3CDTF">2024-09-04T06:57:21Z</dcterms:modified>
</cp:coreProperties>
</file>