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F5AF-F9CC-9A8A-ADC3-DC876F2B5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C4569-7505-D1BC-2157-879DE9CD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B7CA-D331-A352-B925-526A2D9F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5766-7AE8-F3D3-8EB9-2F7DB9F3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1881-2A63-9736-30E8-13913AE1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61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1814-B8DF-9AB5-466E-2FAA4F5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97642-DD79-B831-C0AD-68FA44A5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79F59-051C-D796-319C-DB85F108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883A-94EA-0A84-6346-52064079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0BBD0-76A6-2E58-C0E2-D0D643EF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276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830FB-7F61-E0C9-9D31-A0BD7E459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DA59-F658-19BF-74E3-315F0A484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0FEC-2C1B-6C7E-959F-8628D6AD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26A7-615C-9006-EC3B-9FFF1FD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95AF-6320-CC18-991B-77C6E083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906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5140-48A6-91F2-A11E-FFA10A24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ACDB-3B2B-C596-0706-AAF3FC8E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8D21-6742-2736-D715-0CACE389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36DF-D237-90F5-7571-84BB93A6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E4B5-F1E6-CA8F-3E3D-DD18947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10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EEF3-998B-3404-E287-B0CF3A8D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1EF2-ABB0-0087-D002-4F1F76C8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5969-9282-408E-5860-D2A8B12E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2393-BBC1-021F-EBA5-41B6F0EF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1256-DFC5-5A46-723F-5EDA8659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67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8CB0-57DD-062D-A8D6-62B78D18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4D91-7385-F3BA-0F5E-661CFEA71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87844-E57B-48DF-D317-3B9E8B18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92355-DD85-601C-FF21-74208B27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D14CE-AAFA-7AEA-74B4-3C8916DA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024C-CAD9-CEDA-5C82-FBF1A2A5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219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9365-9DD3-8E40-6C45-4C812DED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2FA5-BEF6-C2DE-9777-19723A226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2EA41-DFD3-1177-2045-8A14908B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0F527-05A8-9E80-1C4A-0929A4C1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939AB-250E-EE75-1148-CB8B34373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E51FD-D29F-D98A-26E6-058C6071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D1146-A9C6-60DA-8A30-C3D4CA48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F3531-E27F-CE32-FD99-5077D83E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90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622A-01D5-5353-2A4B-DE6BCA18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E0C9E-6925-7BAB-4846-95C7037B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5839F-908B-3F59-8EF9-0B0F507C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42F5C-E416-46BD-4A59-9718386E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1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9DD19-DBE2-4FA4-A4CC-853A42AC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47A7C-39C3-4FFD-3792-CF9EF5D4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36362-4D5F-B5B6-F70C-FF47359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43B3-FE69-8B92-2AD6-C9C91822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1120-7181-0D0E-5855-3349811F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CE078-C8E0-DD81-BB5C-EE11F310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F0FCD-0346-1AD5-15EB-4D957917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19460-5138-3293-F89E-FB6B9925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647F-994E-11E7-6FA7-80F177C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29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1D17-8147-A991-4744-8A938CAC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1F3D8-CA3B-DEBB-CB4A-B1ED4630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85067-8FE9-5731-C1C0-6CF3FBF5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B5F56-32BF-B857-70E0-7D633FD5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263A-21CF-1C65-75DB-CB886B92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471F2-E4C0-57C2-8CD4-BBCE4F02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42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04FDC-4511-2068-2D5C-45E537FB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C196-8350-FE27-3DAB-C8C8DA580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FC69-FE49-144C-5D99-6B29AED6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9D211-9646-4E93-AE15-950109925E2F}" type="datetimeFigureOut">
              <a:rPr lang="en-PK" smtClean="0"/>
              <a:t>04/09/2024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946F-E7DC-7FC4-3968-9A32FA51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5A95-A4BD-6147-7674-71E8FAEFC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4CC6B-8C61-47D0-B720-02846B40C0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606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2F3107-A384-387B-2863-EF6F9462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4" r="4528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84DE6B8-A960-D42D-5B5D-18721B88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kumimoji="0" lang="en-PK" altLang="en-PK" sz="4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Environment Setup</a:t>
            </a:r>
            <a:endParaRPr lang="en-PK" sz="400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637EA368-EA4F-CD54-E1B5-4CC9CBDAA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0067" y="2285999"/>
            <a:ext cx="5247340" cy="34968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a Python environment for Machine Learning (ML) and Deep Learning (DL) with GPU support.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PK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Actions: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Setup: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Created 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Conda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</a:t>
            </a:r>
            <a:r>
              <a:rPr kumimoji="0" lang="en-US" altLang="en-P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PK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DummyAI.</a:t>
            </a:r>
            <a:r>
              <a:rPr lang="en-US" altLang="en-PK" sz="1400" dirty="0" err="1">
                <a:latin typeface="Arial" panose="020B0604020202020204" pitchFamily="34" charset="0"/>
              </a:rPr>
              <a:t>yaml</a:t>
            </a:r>
            <a:r>
              <a:rPr lang="en-US" altLang="en-PK" sz="1400" dirty="0">
                <a:latin typeface="Arial" panose="020B0604020202020204" pitchFamily="34" charset="0"/>
              </a:rPr>
              <a:t> File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Packages: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Includes Python 3.8, Jupyter Notebook, TensorFlow, CUDA, and more.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PK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PK" altLang="en-P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Outcome:</a:t>
            </a:r>
            <a:br>
              <a:rPr kumimoji="0" lang="en-PK" altLang="en-P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PK" altLang="en-P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ready-to-use ML/DL environment with GPU acceleration.</a:t>
            </a:r>
          </a:p>
        </p:txBody>
      </p:sp>
    </p:spTree>
    <p:extLst>
      <p:ext uri="{BB962C8B-B14F-4D97-AF65-F5344CB8AC3E}">
        <p14:creationId xmlns:p14="http://schemas.microsoft.com/office/powerpoint/2010/main" val="41222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Environment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TARIQ</dc:creator>
  <cp:lastModifiedBy>ZAIN TARIQ</cp:lastModifiedBy>
  <cp:revision>1</cp:revision>
  <dcterms:created xsi:type="dcterms:W3CDTF">2024-09-04T06:45:30Z</dcterms:created>
  <dcterms:modified xsi:type="dcterms:W3CDTF">2024-09-04T06:51:51Z</dcterms:modified>
</cp:coreProperties>
</file>