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21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ir Ali" userId="c8b239a3665fbd9a" providerId="LiveId" clId="{5F3A5A80-1A17-43C5-ABE3-23611F3CB80B}"/>
    <pc:docChg chg="undo redo custSel addSld delSld modSld">
      <pc:chgData name="Umair Ali" userId="c8b239a3665fbd9a" providerId="LiveId" clId="{5F3A5A80-1A17-43C5-ABE3-23611F3CB80B}" dt="2024-08-29T09:52:18.170" v="824" actId="20577"/>
      <pc:docMkLst>
        <pc:docMk/>
      </pc:docMkLst>
      <pc:sldChg chg="addSp modSp mod">
        <pc:chgData name="Umair Ali" userId="c8b239a3665fbd9a" providerId="LiveId" clId="{5F3A5A80-1A17-43C5-ABE3-23611F3CB80B}" dt="2024-08-29T09:47:31.832" v="514" actId="20577"/>
        <pc:sldMkLst>
          <pc:docMk/>
          <pc:sldMk cId="2179954302" sldId="257"/>
        </pc:sldMkLst>
        <pc:spChg chg="mod">
          <ac:chgData name="Umair Ali" userId="c8b239a3665fbd9a" providerId="LiveId" clId="{5F3A5A80-1A17-43C5-ABE3-23611F3CB80B}" dt="2024-08-29T08:03:14.909" v="338" actId="403"/>
          <ac:spMkLst>
            <pc:docMk/>
            <pc:sldMk cId="2179954302" sldId="257"/>
            <ac:spMk id="2" creationId="{8F5144E6-D85F-EFEC-F32E-88ACD0A2A9A1}"/>
          </ac:spMkLst>
        </pc:spChg>
        <pc:spChg chg="mod">
          <ac:chgData name="Umair Ali" userId="c8b239a3665fbd9a" providerId="LiveId" clId="{5F3A5A80-1A17-43C5-ABE3-23611F3CB80B}" dt="2024-08-29T09:47:31.832" v="514" actId="20577"/>
          <ac:spMkLst>
            <pc:docMk/>
            <pc:sldMk cId="2179954302" sldId="257"/>
            <ac:spMk id="3" creationId="{E8A4C490-BE4F-8B52-2294-A44F0B8E7FEA}"/>
          </ac:spMkLst>
        </pc:spChg>
        <pc:cxnChg chg="add mod">
          <ac:chgData name="Umair Ali" userId="c8b239a3665fbd9a" providerId="LiveId" clId="{5F3A5A80-1A17-43C5-ABE3-23611F3CB80B}" dt="2024-08-29T08:02:49.710" v="328" actId="208"/>
          <ac:cxnSpMkLst>
            <pc:docMk/>
            <pc:sldMk cId="2179954302" sldId="257"/>
            <ac:cxnSpMk id="5" creationId="{B3403A55-267D-5E4F-0AD5-8EBB578FAE3C}"/>
          </ac:cxnSpMkLst>
        </pc:cxnChg>
      </pc:sldChg>
      <pc:sldChg chg="modSp add mod">
        <pc:chgData name="Umair Ali" userId="c8b239a3665fbd9a" providerId="LiveId" clId="{5F3A5A80-1A17-43C5-ABE3-23611F3CB80B}" dt="2024-08-29T09:48:29.958" v="595" actId="20577"/>
        <pc:sldMkLst>
          <pc:docMk/>
          <pc:sldMk cId="145376588" sldId="258"/>
        </pc:sldMkLst>
        <pc:spChg chg="mod">
          <ac:chgData name="Umair Ali" userId="c8b239a3665fbd9a" providerId="LiveId" clId="{5F3A5A80-1A17-43C5-ABE3-23611F3CB80B}" dt="2024-08-29T09:45:55.557" v="361" actId="20577"/>
          <ac:spMkLst>
            <pc:docMk/>
            <pc:sldMk cId="145376588" sldId="258"/>
            <ac:spMk id="2" creationId="{8F5144E6-D85F-EFEC-F32E-88ACD0A2A9A1}"/>
          </ac:spMkLst>
        </pc:spChg>
        <pc:spChg chg="mod">
          <ac:chgData name="Umair Ali" userId="c8b239a3665fbd9a" providerId="LiveId" clId="{5F3A5A80-1A17-43C5-ABE3-23611F3CB80B}" dt="2024-08-29T09:48:29.958" v="595" actId="20577"/>
          <ac:spMkLst>
            <pc:docMk/>
            <pc:sldMk cId="145376588" sldId="258"/>
            <ac:spMk id="3" creationId="{E8A4C490-BE4F-8B52-2294-A44F0B8E7FEA}"/>
          </ac:spMkLst>
        </pc:spChg>
      </pc:sldChg>
      <pc:sldChg chg="add del">
        <pc:chgData name="Umair Ali" userId="c8b239a3665fbd9a" providerId="LiveId" clId="{5F3A5A80-1A17-43C5-ABE3-23611F3CB80B}" dt="2024-08-29T08:00:18.614" v="41"/>
        <pc:sldMkLst>
          <pc:docMk/>
          <pc:sldMk cId="4237543476" sldId="258"/>
        </pc:sldMkLst>
      </pc:sldChg>
      <pc:sldChg chg="modSp add mod">
        <pc:chgData name="Umair Ali" userId="c8b239a3665fbd9a" providerId="LiveId" clId="{5F3A5A80-1A17-43C5-ABE3-23611F3CB80B}" dt="2024-08-29T09:52:18.170" v="824" actId="20577"/>
        <pc:sldMkLst>
          <pc:docMk/>
          <pc:sldMk cId="3201299724" sldId="259"/>
        </pc:sldMkLst>
        <pc:spChg chg="mod">
          <ac:chgData name="Umair Ali" userId="c8b239a3665fbd9a" providerId="LiveId" clId="{5F3A5A80-1A17-43C5-ABE3-23611F3CB80B}" dt="2024-08-29T09:48:08.679" v="540" actId="20577"/>
          <ac:spMkLst>
            <pc:docMk/>
            <pc:sldMk cId="3201299724" sldId="259"/>
            <ac:spMk id="2" creationId="{8F5144E6-D85F-EFEC-F32E-88ACD0A2A9A1}"/>
          </ac:spMkLst>
        </pc:spChg>
        <pc:spChg chg="mod">
          <ac:chgData name="Umair Ali" userId="c8b239a3665fbd9a" providerId="LiveId" clId="{5F3A5A80-1A17-43C5-ABE3-23611F3CB80B}" dt="2024-08-29T09:52:18.170" v="824" actId="20577"/>
          <ac:spMkLst>
            <pc:docMk/>
            <pc:sldMk cId="3201299724" sldId="259"/>
            <ac:spMk id="3" creationId="{E8A4C490-BE4F-8B52-2294-A44F0B8E7FEA}"/>
          </ac:spMkLst>
        </pc:spChg>
      </pc:sldChg>
      <pc:sldChg chg="add del">
        <pc:chgData name="Umair Ali" userId="c8b239a3665fbd9a" providerId="LiveId" clId="{5F3A5A80-1A17-43C5-ABE3-23611F3CB80B}" dt="2024-08-29T08:00:18.373" v="40"/>
        <pc:sldMkLst>
          <pc:docMk/>
          <pc:sldMk cId="405285094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0517-3369-025E-5FF1-B76C1FB0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DCCF2-CB18-8DC2-61E3-35AC8E52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63F0F-4266-F14E-1AEB-4161539D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B9F-1F3F-4074-818F-9EFCACFA93E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E66E-9A80-FBE2-3322-4FAB3497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827F-46B5-61F6-5434-823647D8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1953-9ACA-4F18-BF72-8E3A2707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0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AE49-9484-B568-85E3-4A6863A3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898CC-3C0D-06EF-3F46-F935BC921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4465E-BD80-3887-BB1E-214EA349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B9F-1F3F-4074-818F-9EFCACFA93E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7F1DF-BCD4-30CC-0CDE-04385AE8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8EA87-8F8B-2AED-135C-2BBF63EA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1953-9ACA-4F18-BF72-8E3A2707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6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C06CB-2519-A461-9647-0CB699855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7F70D-105F-8D04-2220-47C981256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F0D8-145B-2E3C-974E-12EDCC31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B9F-1F3F-4074-818F-9EFCACFA93E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A242-970A-D007-EC63-98E93A9B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205C-BAE4-F941-6B9F-3AE9B003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1953-9ACA-4F18-BF72-8E3A2707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28E6-75BE-4C99-D8CA-42E2EEFD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61CC-0403-3BD5-F74E-7A08DC84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80E9-8631-A8B9-4833-1F7DEC9A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B9F-1F3F-4074-818F-9EFCACFA93E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240B-EEE8-2B17-8889-55673D62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D911D-4ABF-8F97-12D4-DDA70BF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1953-9ACA-4F18-BF72-8E3A2707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2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4818-0E4A-A0E9-0E3A-22CBB366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6F079-4A7F-2713-DC67-6EEC1CC4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0B88-000C-73EB-C675-598C8C91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B9F-1F3F-4074-818F-9EFCACFA93E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2D27-6DC5-A349-AEDF-45CDE26D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70CD-5906-2179-DE03-EB637EC2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1953-9ACA-4F18-BF72-8E3A2707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9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7288-1D67-F316-C070-BB468F3A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0618-6048-ED52-4935-8903CC31B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BE1A7-9951-68A7-15FF-04276AF6B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3784F-04FE-4143-7C5F-569CDDB9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B9F-1F3F-4074-818F-9EFCACFA93E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F2299-0CBB-1292-1AAE-1CACD02B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1003D-4F02-E8C4-4CB5-E0F31F90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1953-9ACA-4F18-BF72-8E3A2707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3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32F2-C38B-F9EA-6EAD-99EACE16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BA6C-48EC-DF48-F84B-CF9AAD84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0AA79-AB60-ECA1-EE98-06CA384A2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C85BD-1899-AF45-7F3B-36901EB63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7F821-9ECB-31DD-BF83-DF09B602A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E0362-CF7F-06D7-B5BD-04F806E0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B9F-1F3F-4074-818F-9EFCACFA93E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FC0DD-9F0C-8335-B9DB-0AF2BE6C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5C1A3-A676-C8E2-D8A0-87461068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1953-9ACA-4F18-BF72-8E3A2707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7882-B01F-39C5-17F6-CD632C49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732C8-4EF6-B72C-DBCC-1E7B8D19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B9F-1F3F-4074-818F-9EFCACFA93E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490FF-D6F2-06F3-75EB-890622FF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5A852-AC73-E787-A767-18FA3069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1953-9ACA-4F18-BF72-8E3A2707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0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18B33-E7A7-D129-FD21-55066479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B9F-1F3F-4074-818F-9EFCACFA93E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F508A-6708-780B-22B0-9903709C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8C0B4-7C31-D2EC-5FB3-EABA05E3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1953-9ACA-4F18-BF72-8E3A2707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3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EB3A-539E-AA4A-52EB-5F7BD8D2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158E-AF4A-80BC-4E0E-8EFFE27EF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593E8-A681-DDA6-96FA-4A6C458C0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A0789-0512-E1D5-E84C-EA0D146D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B9F-1F3F-4074-818F-9EFCACFA93E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645C-6FDB-194D-9E5D-55CA0072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D5E57-D685-1463-BBF0-77A21587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1953-9ACA-4F18-BF72-8E3A2707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9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6E5F-D800-4B7C-5C1A-E10A3237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8B93E-EBCB-8B85-2CA1-265B8D8F1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03C92-C453-7E0F-DED9-7D901CCB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A84BF-F31C-1123-AA6D-26501B9D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9B9F-1F3F-4074-818F-9EFCACFA93E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E03F6-0734-4BF7-45B2-22FCEA4B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EF493-BDD1-52AA-F77B-B92065B5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1953-9ACA-4F18-BF72-8E3A2707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3002B-1AB6-07E1-37C1-244B5548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9E44-D48B-86E1-FFB5-1181D01A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0F43-A049-B467-FF85-A4DA8B32C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9B9F-1F3F-4074-818F-9EFCACFA93E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62A8C-F30A-F256-188E-D029788F6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DE3A-4986-ADE3-ED3E-760B1D2B9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1953-9ACA-4F18-BF72-8E3A2707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5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44E6-D85F-EFEC-F32E-88ACD0A2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9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b="1" dirty="0"/>
              <a:t>Define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C490-BE4F-8B52-2294-A44F0B8E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0"/>
            <a:ext cx="10515600" cy="4883873"/>
          </a:xfrm>
          <a:effectLst>
            <a:outerShdw blurRad="50800" dist="38100" dir="2700000" sx="73000" sy="73000" algn="tl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r>
              <a:rPr lang="en-US" sz="2400" dirty="0">
                <a:latin typeface="Segoe UI Variable Small" pitchFamily="2" charset="0"/>
              </a:rPr>
              <a:t>Created Jira project</a:t>
            </a:r>
          </a:p>
          <a:p>
            <a:pPr lvl="1"/>
            <a:r>
              <a:rPr lang="en-US" sz="2000" dirty="0">
                <a:latin typeface="Segoe UI Variable Small" pitchFamily="2" charset="0"/>
              </a:rPr>
              <a:t>Made task types</a:t>
            </a:r>
          </a:p>
          <a:p>
            <a:pPr lvl="1"/>
            <a:r>
              <a:rPr lang="en-US" sz="2000" dirty="0">
                <a:latin typeface="Segoe UI Variable Small" pitchFamily="2" charset="0"/>
              </a:rPr>
              <a:t>Made workflows</a:t>
            </a:r>
          </a:p>
          <a:p>
            <a:pPr lvl="1"/>
            <a:r>
              <a:rPr lang="en-US" sz="2000" dirty="0">
                <a:latin typeface="Segoe UI Variable Small" pitchFamily="2" charset="0"/>
              </a:rPr>
              <a:t>Made transition/assigning rules</a:t>
            </a:r>
          </a:p>
          <a:p>
            <a:pPr lvl="1"/>
            <a:r>
              <a:rPr lang="en-US" sz="2000" dirty="0">
                <a:latin typeface="Segoe UI Variable Small" pitchFamily="2" charset="0"/>
              </a:rPr>
              <a:t>Assigned access levels/controls</a:t>
            </a:r>
          </a:p>
          <a:p>
            <a:pPr marL="457200" lvl="1" indent="0">
              <a:buNone/>
            </a:pPr>
            <a:endParaRPr lang="en-US" sz="2000" dirty="0">
              <a:latin typeface="Segoe UI Variable Small" pitchFamily="2" charset="0"/>
            </a:endParaRPr>
          </a:p>
          <a:p>
            <a:r>
              <a:rPr lang="en-US" sz="2400" dirty="0">
                <a:latin typeface="Segoe UI Variable Small" pitchFamily="2" charset="0"/>
              </a:rPr>
              <a:t>Created phase-wise epics</a:t>
            </a:r>
          </a:p>
          <a:p>
            <a:pPr lvl="1"/>
            <a:r>
              <a:rPr lang="en-US" sz="2000" dirty="0">
                <a:latin typeface="Segoe UI Variable Small" pitchFamily="2" charset="0"/>
              </a:rPr>
              <a:t>Created tasks with descriptions</a:t>
            </a:r>
          </a:p>
          <a:p>
            <a:pPr lvl="1"/>
            <a:r>
              <a:rPr lang="en-US" sz="2000" dirty="0">
                <a:latin typeface="Segoe UI Variable Small" pitchFamily="2" charset="0"/>
              </a:rPr>
              <a:t>Added details to descriptions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403A55-267D-5E4F-0AD5-8EBB578FAE3C}"/>
              </a:ext>
            </a:extLst>
          </p:cNvPr>
          <p:cNvCxnSpPr/>
          <p:nvPr/>
        </p:nvCxnSpPr>
        <p:spPr>
          <a:xfrm>
            <a:off x="480291" y="1154545"/>
            <a:ext cx="11203709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5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44E6-D85F-EFEC-F32E-88ACD0A2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9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b="1" dirty="0"/>
              <a:t>Collaboration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C490-BE4F-8B52-2294-A44F0B8E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0"/>
            <a:ext cx="10515600" cy="4883873"/>
          </a:xfrm>
          <a:effectLst>
            <a:outerShdw blurRad="50800" dist="38100" dir="2700000" sx="73000" sy="73000" algn="tl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r>
              <a:rPr lang="en-US" sz="2400" dirty="0">
                <a:latin typeface="Segoe UI Variable Small" pitchFamily="2" charset="0"/>
              </a:rPr>
              <a:t>Created Jira Kanban Board</a:t>
            </a:r>
          </a:p>
          <a:p>
            <a:r>
              <a:rPr lang="en-US" sz="2400" dirty="0">
                <a:latin typeface="Segoe UI Variable Small" pitchFamily="2" charset="0"/>
              </a:rPr>
              <a:t>Created </a:t>
            </a:r>
            <a:r>
              <a:rPr lang="en-US" sz="2400" dirty="0" err="1">
                <a:latin typeface="Segoe UI Variable Small" pitchFamily="2" charset="0"/>
              </a:rPr>
              <a:t>whatsapp</a:t>
            </a:r>
            <a:r>
              <a:rPr lang="en-US" sz="2400" dirty="0">
                <a:latin typeface="Segoe UI Variable Small" pitchFamily="2" charset="0"/>
              </a:rPr>
              <a:t> group</a:t>
            </a:r>
          </a:p>
          <a:p>
            <a:r>
              <a:rPr lang="en-US" sz="2400" dirty="0">
                <a:latin typeface="Segoe UI Variable Small" pitchFamily="2" charset="0"/>
              </a:rPr>
              <a:t>Setup Meeting Schedule</a:t>
            </a:r>
          </a:p>
          <a:p>
            <a:r>
              <a:rPr lang="en-US" sz="2400" dirty="0">
                <a:latin typeface="Segoe UI Variable Small" pitchFamily="2" charset="0"/>
              </a:rPr>
              <a:t>Gave orientation instructions for collaboration</a:t>
            </a:r>
          </a:p>
          <a:p>
            <a:endParaRPr lang="en-US" sz="2000" dirty="0">
              <a:latin typeface="Segoe UI Variable Small" pitchFamily="2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403A55-267D-5E4F-0AD5-8EBB578FAE3C}"/>
              </a:ext>
            </a:extLst>
          </p:cNvPr>
          <p:cNvCxnSpPr/>
          <p:nvPr/>
        </p:nvCxnSpPr>
        <p:spPr>
          <a:xfrm>
            <a:off x="480291" y="1154545"/>
            <a:ext cx="11203709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44E6-D85F-EFEC-F32E-88ACD0A2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9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b="1" dirty="0"/>
              <a:t>Setup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C490-BE4F-8B52-2294-A44F0B8E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90"/>
            <a:ext cx="10515600" cy="4883873"/>
          </a:xfrm>
          <a:effectLst>
            <a:outerShdw blurRad="50800" dist="38100" dir="2700000" sx="73000" sy="73000" algn="tl" rotWithShape="0">
              <a:prstClr val="black">
                <a:alpha val="70000"/>
              </a:prstClr>
            </a:outerShdw>
          </a:effectLst>
        </p:spPr>
        <p:txBody>
          <a:bodyPr/>
          <a:lstStyle/>
          <a:p>
            <a:r>
              <a:rPr lang="en-US" sz="2400" dirty="0">
                <a:latin typeface="Segoe UI Variable Small" pitchFamily="2" charset="0"/>
              </a:rPr>
              <a:t>Created </a:t>
            </a:r>
            <a:r>
              <a:rPr lang="en-US" sz="2400" dirty="0" err="1">
                <a:latin typeface="Segoe UI Variable Small" pitchFamily="2" charset="0"/>
              </a:rPr>
              <a:t>github</a:t>
            </a:r>
            <a:r>
              <a:rPr lang="en-US" sz="2400" dirty="0">
                <a:latin typeface="Segoe UI Variable Small" pitchFamily="2" charset="0"/>
              </a:rPr>
              <a:t> repo</a:t>
            </a:r>
          </a:p>
          <a:p>
            <a:r>
              <a:rPr lang="en-US" sz="2400" dirty="0">
                <a:latin typeface="Segoe UI Variable Small" pitchFamily="2" charset="0"/>
              </a:rPr>
              <a:t>Created common directory structure for future use</a:t>
            </a:r>
          </a:p>
          <a:p>
            <a:r>
              <a:rPr lang="en-US" sz="2400" dirty="0">
                <a:latin typeface="Segoe UI Variable Small" pitchFamily="2" charset="0"/>
              </a:rPr>
              <a:t>Defined user groups</a:t>
            </a:r>
          </a:p>
          <a:p>
            <a:r>
              <a:rPr lang="en-US" sz="2400" dirty="0">
                <a:latin typeface="Segoe UI Variable Small" pitchFamily="2" charset="0"/>
              </a:rPr>
              <a:t>Defined access control</a:t>
            </a:r>
          </a:p>
          <a:p>
            <a:r>
              <a:rPr lang="en-US" sz="2400" dirty="0">
                <a:latin typeface="Segoe UI Variable Small" pitchFamily="2" charset="0"/>
              </a:rPr>
              <a:t>Went through </a:t>
            </a:r>
            <a:r>
              <a:rPr lang="en-US" sz="2400" dirty="0" err="1">
                <a:latin typeface="Segoe UI Variable Small" pitchFamily="2" charset="0"/>
              </a:rPr>
              <a:t>github</a:t>
            </a:r>
            <a:r>
              <a:rPr lang="en-US" sz="2400" dirty="0">
                <a:latin typeface="Segoe UI Variable Small" pitchFamily="2" charset="0"/>
              </a:rPr>
              <a:t> workflows</a:t>
            </a:r>
          </a:p>
          <a:p>
            <a:r>
              <a:rPr lang="en-US" sz="2400" dirty="0">
                <a:latin typeface="Segoe UI Variable Small" pitchFamily="2" charset="0"/>
              </a:rPr>
              <a:t>Designed/opted for commonly used main-&gt;Dev-&gt;feature workflow</a:t>
            </a:r>
          </a:p>
          <a:p>
            <a:endParaRPr lang="en-US" sz="2000" dirty="0">
              <a:latin typeface="Segoe UI Variable Small" pitchFamily="2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403A55-267D-5E4F-0AD5-8EBB578FAE3C}"/>
              </a:ext>
            </a:extLst>
          </p:cNvPr>
          <p:cNvCxnSpPr/>
          <p:nvPr/>
        </p:nvCxnSpPr>
        <p:spPr>
          <a:xfrm>
            <a:off x="480291" y="1154545"/>
            <a:ext cx="11203709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29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393</TotalTime>
  <Words>84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Variable Small</vt:lpstr>
      <vt:lpstr>Office Theme</vt:lpstr>
      <vt:lpstr>Define Project Structure</vt:lpstr>
      <vt:lpstr>Collaboration Tools</vt:lpstr>
      <vt:lpstr>Setup Version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Project Structure</dc:title>
  <dc:creator>Umair Ali</dc:creator>
  <cp:lastModifiedBy>Umair Ali</cp:lastModifiedBy>
  <cp:revision>1</cp:revision>
  <dcterms:created xsi:type="dcterms:W3CDTF">2024-08-28T05:49:59Z</dcterms:created>
  <dcterms:modified xsi:type="dcterms:W3CDTF">2024-08-29T09:52:20Z</dcterms:modified>
</cp:coreProperties>
</file>