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1" r:id="rId5"/>
    <p:sldId id="310" r:id="rId6"/>
    <p:sldId id="311" r:id="rId7"/>
    <p:sldId id="262" r:id="rId8"/>
    <p:sldId id="266" r:id="rId9"/>
    <p:sldId id="267" r:id="rId10"/>
    <p:sldId id="325" r:id="rId11"/>
    <p:sldId id="269" r:id="rId12"/>
    <p:sldId id="270" r:id="rId13"/>
    <p:sldId id="272" r:id="rId14"/>
    <p:sldId id="273" r:id="rId15"/>
    <p:sldId id="276" r:id="rId16"/>
    <p:sldId id="274" r:id="rId17"/>
    <p:sldId id="277" r:id="rId18"/>
    <p:sldId id="326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99" r:id="rId29"/>
    <p:sldId id="324" r:id="rId30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 autoAdjust="0"/>
    <p:restoredTop sz="91981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-384" y="-10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383704"/>
        <c:axId val="2127757528"/>
      </c:barChart>
      <c:catAx>
        <c:axId val="2128383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7757528"/>
        <c:crosses val="autoZero"/>
        <c:auto val="1"/>
        <c:lblAlgn val="ctr"/>
        <c:lblOffset val="100"/>
        <c:noMultiLvlLbl val="0"/>
      </c:catAx>
      <c:valAx>
        <c:axId val="2127757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838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452212869943"/>
          <c:y val="0.93308197789145"/>
          <c:w val="0.241095574260114"/>
          <c:h val="0.0669180221085503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18386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64749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7BB8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4.26</c:v>
                </c:pt>
                <c:pt idx="1">
                  <c:v>4.42</c:v>
                </c:pt>
                <c:pt idx="2">
                  <c:v>4.58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34256C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2.36</c:v>
                </c:pt>
                <c:pt idx="1">
                  <c:v>2.22</c:v>
                </c:pt>
                <c:pt idx="2">
                  <c:v>2.08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4591A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8.5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92BDE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D87DB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11328296"/>
        <c:axId val="-2110913528"/>
      </c:barChart>
      <c:catAx>
        <c:axId val="-21113282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913528"/>
        <c:crosses val="autoZero"/>
        <c:auto val="1"/>
        <c:lblAlgn val="ctr"/>
        <c:lblOffset val="100"/>
        <c:noMultiLvlLbl val="0"/>
      </c:catAx>
      <c:valAx>
        <c:axId val="-211091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1328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51186843636376"/>
          <c:y val="0.92895423237603"/>
          <c:w val="0.515073431687836"/>
          <c:h val="0.058904790185898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  <a:latin typeface="+mn-lt"/>
          <a:ea typeface="Gill Sans MT Ext Condensed Bold" charset="0"/>
          <a:cs typeface="Gill Sans MT Ext Condensed Bold" charset="0"/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effectLst/>
            </c:spPr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870200"/>
        <c:axId val="2132382680"/>
      </c:barChart>
      <c:catAx>
        <c:axId val="213787020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2382680"/>
        <c:crosses val="autoZero"/>
        <c:auto val="1"/>
        <c:lblAlgn val="ctr"/>
        <c:lblOffset val="100"/>
        <c:noMultiLvlLbl val="0"/>
      </c:catAx>
      <c:valAx>
        <c:axId val="2132382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870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657944"/>
        <c:axId val="2137582248"/>
      </c:barChart>
      <c:catAx>
        <c:axId val="2137657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37582248"/>
        <c:crosses val="autoZero"/>
        <c:auto val="1"/>
        <c:lblAlgn val="ctr"/>
        <c:lblOffset val="100"/>
        <c:noMultiLvlLbl val="0"/>
      </c:catAx>
      <c:valAx>
        <c:axId val="2137582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7657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7.0</c:v>
                </c:pt>
                <c:pt idx="1">
                  <c:v>8.0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9.0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11.0</c:v>
                </c:pt>
                <c:pt idx="1">
                  <c:v>12.0</c:v>
                </c:pt>
                <c:pt idx="2">
                  <c:v>13.0</c:v>
                </c:pt>
                <c:pt idx="3">
                  <c:v>14.0</c:v>
                </c:pt>
                <c:pt idx="4">
                  <c:v>15.0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13.0</c:v>
                </c:pt>
                <c:pt idx="1">
                  <c:v>14.0</c:v>
                </c:pt>
                <c:pt idx="2">
                  <c:v>15.0</c:v>
                </c:pt>
                <c:pt idx="3">
                  <c:v>16.0</c:v>
                </c:pt>
                <c:pt idx="4">
                  <c:v>17.0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17.0</c:v>
                </c:pt>
                <c:pt idx="1">
                  <c:v>18.0</c:v>
                </c:pt>
                <c:pt idx="2">
                  <c:v>19.0</c:v>
                </c:pt>
                <c:pt idx="3">
                  <c:v>20.0</c:v>
                </c:pt>
                <c:pt idx="4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807752"/>
        <c:axId val="2137652616"/>
      </c:areaChart>
      <c:dateAx>
        <c:axId val="-211080775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652616"/>
        <c:crosses val="autoZero"/>
        <c:auto val="1"/>
        <c:lblOffset val="100"/>
        <c:baseTimeUnit val="months"/>
      </c:dateAx>
      <c:valAx>
        <c:axId val="2137652616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807752"/>
        <c:crosses val="autoZero"/>
        <c:crossBetween val="midCat"/>
      </c:valAx>
      <c:spPr>
        <a:ln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98BD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3C3C3B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929497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90298D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393172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6599BF"/>
              </a:solidFill>
              <a:effectLst/>
            </c:spPr>
          </c:dPt>
          <c:dPt>
            <c:idx val="6"/>
            <c:invertIfNegative val="0"/>
            <c:bubble3D val="0"/>
            <c:spPr>
              <a:solidFill>
                <a:srgbClr val="AFC3E6"/>
              </a:solidFill>
              <a:effectLst/>
            </c:spPr>
          </c:dPt>
          <c:dPt>
            <c:idx val="7"/>
            <c:invertIfNegative val="0"/>
            <c:bubble3D val="0"/>
            <c:spPr>
              <a:solidFill>
                <a:srgbClr val="B978AB"/>
              </a:solidFill>
              <a:effectLst/>
            </c:spPr>
          </c:dPt>
          <c:dPt>
            <c:idx val="8"/>
            <c:invertIfNegative val="0"/>
            <c:bubble3D val="0"/>
            <c:spPr>
              <a:solidFill>
                <a:srgbClr val="52BDC2"/>
              </a:solidFill>
              <a:effectLst/>
            </c:spPr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129896"/>
        <c:axId val="2128127752"/>
      </c:barChart>
      <c:catAx>
        <c:axId val="2128129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7752"/>
        <c:crosses val="autoZero"/>
        <c:auto val="1"/>
        <c:lblAlgn val="ctr"/>
        <c:lblOffset val="100"/>
        <c:noMultiLvlLbl val="0"/>
      </c:catAx>
      <c:valAx>
        <c:axId val="2128127752"/>
        <c:scaling>
          <c:orientation val="minMax"/>
          <c:max val="5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9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effectLst/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  <c:spPr>
              <a:solidFill>
                <a:schemeClr val="tx2"/>
              </a:solidFill>
              <a:effectLst/>
            </c:spPr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097240"/>
        <c:axId val="2128100488"/>
      </c:barChart>
      <c:catAx>
        <c:axId val="2128097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8100488"/>
        <c:crosses val="autoZero"/>
        <c:auto val="1"/>
        <c:lblAlgn val="ctr"/>
        <c:lblOffset val="100"/>
        <c:noMultiLvlLbl val="0"/>
      </c:catAx>
      <c:valAx>
        <c:axId val="2128100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097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99196759887773"/>
          <c:y val="0.0421735604217356"/>
          <c:w val="0.791068422481673"/>
          <c:h val="0.8701922843586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mpd="sng">
              <a:solidFill>
                <a:schemeClr val="bg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mpd="sng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7.0</c:v>
                </c:pt>
                <c:pt idx="1">
                  <c:v>8.0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  <c:pt idx="5">
                  <c:v>12.0</c:v>
                </c:pt>
                <c:pt idx="6">
                  <c:v>13.0</c:v>
                </c:pt>
                <c:pt idx="7">
                  <c:v>14.0</c:v>
                </c:pt>
                <c:pt idx="8">
                  <c:v>15.0</c:v>
                </c:pt>
                <c:pt idx="9">
                  <c:v>16.0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12700" cmpd="sng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9.0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12700" cmpd="sng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11.0</c:v>
                </c:pt>
                <c:pt idx="1">
                  <c:v>12.0</c:v>
                </c:pt>
                <c:pt idx="2">
                  <c:v>13.0</c:v>
                </c:pt>
                <c:pt idx="3">
                  <c:v>14.0</c:v>
                </c:pt>
                <c:pt idx="4">
                  <c:v>15.0</c:v>
                </c:pt>
                <c:pt idx="5">
                  <c:v>16.0</c:v>
                </c:pt>
                <c:pt idx="6">
                  <c:v>17.0</c:v>
                </c:pt>
                <c:pt idx="7">
                  <c:v>18.0</c:v>
                </c:pt>
                <c:pt idx="8">
                  <c:v>19.0</c:v>
                </c:pt>
                <c:pt idx="9">
                  <c:v>20.0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 w="12700" cmpd="sng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13.0</c:v>
                </c:pt>
                <c:pt idx="1">
                  <c:v>14.0</c:v>
                </c:pt>
                <c:pt idx="2">
                  <c:v>15.0</c:v>
                </c:pt>
                <c:pt idx="3">
                  <c:v>16.0</c:v>
                </c:pt>
                <c:pt idx="4">
                  <c:v>17.0</c:v>
                </c:pt>
                <c:pt idx="5">
                  <c:v>18.0</c:v>
                </c:pt>
                <c:pt idx="6">
                  <c:v>19.0</c:v>
                </c:pt>
                <c:pt idx="7">
                  <c:v>20.0</c:v>
                </c:pt>
                <c:pt idx="8">
                  <c:v>21.0</c:v>
                </c:pt>
                <c:pt idx="9">
                  <c:v>22.0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ln w="12700" cmpd="sng"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  <c:pt idx="5">
                  <c:v>20.0</c:v>
                </c:pt>
                <c:pt idx="6">
                  <c:v>21.0</c:v>
                </c:pt>
                <c:pt idx="7">
                  <c:v>22.0</c:v>
                </c:pt>
                <c:pt idx="8">
                  <c:v>23.0</c:v>
                </c:pt>
                <c:pt idx="9">
                  <c:v>24.0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ln w="12700" cmpd="sng"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17.0</c:v>
                </c:pt>
                <c:pt idx="1">
                  <c:v>18.0</c:v>
                </c:pt>
                <c:pt idx="2">
                  <c:v>19.0</c:v>
                </c:pt>
                <c:pt idx="3">
                  <c:v>20.0</c:v>
                </c:pt>
                <c:pt idx="4">
                  <c:v>21.0</c:v>
                </c:pt>
                <c:pt idx="5">
                  <c:v>22.0</c:v>
                </c:pt>
                <c:pt idx="6">
                  <c:v>23.0</c:v>
                </c:pt>
                <c:pt idx="7">
                  <c:v>24.0</c:v>
                </c:pt>
                <c:pt idx="8">
                  <c:v>25.0</c:v>
                </c:pt>
                <c:pt idx="9">
                  <c:v>26.0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ln w="12700" cmpd="sng">
              <a:solidFill>
                <a:srgbClr val="758ECD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19.0</c:v>
                </c:pt>
                <c:pt idx="1">
                  <c:v>20.0</c:v>
                </c:pt>
                <c:pt idx="2">
                  <c:v>21.0</c:v>
                </c:pt>
                <c:pt idx="3">
                  <c:v>22.0</c:v>
                </c:pt>
                <c:pt idx="4">
                  <c:v>23.0</c:v>
                </c:pt>
                <c:pt idx="5">
                  <c:v>24.0</c:v>
                </c:pt>
                <c:pt idx="6">
                  <c:v>25.0</c:v>
                </c:pt>
                <c:pt idx="7">
                  <c:v>26.0</c:v>
                </c:pt>
                <c:pt idx="8">
                  <c:v>27.0</c:v>
                </c:pt>
                <c:pt idx="9">
                  <c:v>28.0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996760"/>
        <c:axId val="2127989864"/>
      </c:lineChart>
      <c:catAx>
        <c:axId val="2127996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89864"/>
        <c:crosses val="autoZero"/>
        <c:auto val="1"/>
        <c:lblAlgn val="ctr"/>
        <c:lblOffset val="100"/>
        <c:noMultiLvlLbl val="0"/>
      </c:catAx>
      <c:valAx>
        <c:axId val="2127989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96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456632"/>
        <c:axId val="2127033544"/>
      </c:lineChart>
      <c:catAx>
        <c:axId val="2128456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7033544"/>
        <c:crosses val="autoZero"/>
        <c:auto val="1"/>
        <c:lblAlgn val="ctr"/>
        <c:lblOffset val="100"/>
        <c:noMultiLvlLbl val="0"/>
      </c:catAx>
      <c:valAx>
        <c:axId val="21270335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456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4807828611057"/>
          <c:y val="0.104183156336843"/>
          <c:w val="0.323632016595323"/>
          <c:h val="0.7916336873263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018159133399"/>
          <c:y val="0.377032947528702"/>
          <c:w val="0.323566165416716"/>
          <c:h val="0.2459338524691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998228772232"/>
          <c:y val="0.0931634640560441"/>
          <c:w val="0.752584459747146"/>
          <c:h val="0.8465812211429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explosion val="17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Lbls>
            <c:dLbl>
              <c:idx val="0"/>
              <c:layout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05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4807828611057"/>
          <c:y val="0.104183156336843"/>
          <c:w val="0.323632016595323"/>
          <c:h val="0.7916336873263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02396497790734"/>
          <c:y val="0.377032947528702"/>
          <c:w val="0.351828293980717"/>
          <c:h val="0.249876729853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745560"/>
        <c:axId val="2080028184"/>
      </c:barChart>
      <c:catAx>
        <c:axId val="21277455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080028184"/>
        <c:crosses val="autoZero"/>
        <c:auto val="1"/>
        <c:lblAlgn val="ctr"/>
        <c:lblOffset val="100"/>
        <c:noMultiLvlLbl val="0"/>
      </c:catAx>
      <c:valAx>
        <c:axId val="2080028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7455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 smtClean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  <p:pic>
        <p:nvPicPr>
          <p:cNvPr id="7" name="Picture 6" descr="ID TRAN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t="26408" r="16732" b="25699"/>
          <a:stretch/>
        </p:blipFill>
        <p:spPr>
          <a:xfrm>
            <a:off x="-9407" y="4673129"/>
            <a:ext cx="884297" cy="489185"/>
          </a:xfrm>
          <a:prstGeom prst="rect">
            <a:avLst/>
          </a:prstGeom>
        </p:spPr>
      </p:pic>
      <p:pic>
        <p:nvPicPr>
          <p:cNvPr id="8" name="Picture 7" descr="logo_UA_vert3_k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97" y="4666703"/>
            <a:ext cx="366520" cy="446488"/>
          </a:xfrm>
          <a:prstGeom prst="rect">
            <a:avLst/>
          </a:prstGeom>
        </p:spPr>
      </p:pic>
      <p:pic>
        <p:nvPicPr>
          <p:cNvPr id="9" name="Picture 8" descr="logo_UGent_EN_RGB_2400_colo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17" y="4565716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 smtClean="0">
                <a:solidFill>
                  <a:schemeClr val="bg1"/>
                </a:solidFill>
              </a:rPr>
              <a:t>PUBLIC</a:t>
            </a:r>
            <a:endParaRPr lang="en-US" sz="600" cap="all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 descr="logo_UA_vert3_kl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58" y="4702616"/>
            <a:ext cx="366520" cy="446488"/>
          </a:xfrm>
          <a:prstGeom prst="rect">
            <a:avLst/>
          </a:prstGeom>
        </p:spPr>
      </p:pic>
      <p:pic>
        <p:nvPicPr>
          <p:cNvPr id="8" name="Picture 7" descr="logo_UGent_EN_RGB_2400_col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43" y="4577870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add your name/function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81896"/>
              </p:ext>
            </p:extLst>
          </p:nvPr>
        </p:nvGraphicFramePr>
        <p:xfrm>
          <a:off x="152877" y="1082993"/>
          <a:ext cx="8752523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3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 - accentuated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65779"/>
              </p:ext>
            </p:extLst>
          </p:nvPr>
        </p:nvGraphicFramePr>
        <p:xfrm>
          <a:off x="237172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6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48539"/>
              </p:ext>
            </p:extLst>
          </p:nvPr>
        </p:nvGraphicFramePr>
        <p:xfrm>
          <a:off x="237173" y="1082993"/>
          <a:ext cx="8666798" cy="351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36099"/>
              </p:ext>
            </p:extLst>
          </p:nvPr>
        </p:nvGraphicFramePr>
        <p:xfrm>
          <a:off x="237173" y="1281545"/>
          <a:ext cx="8719661" cy="336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65573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– Accentuated with text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42373"/>
              </p:ext>
            </p:extLst>
          </p:nvPr>
        </p:nvGraphicFramePr>
        <p:xfrm>
          <a:off x="237173" y="1082993"/>
          <a:ext cx="3956000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You can add comments about the chart here. </a:t>
            </a:r>
          </a:p>
        </p:txBody>
      </p:sp>
    </p:spTree>
    <p:extLst>
      <p:ext uri="{BB962C8B-B14F-4D97-AF65-F5344CB8AC3E}">
        <p14:creationId xmlns:p14="http://schemas.microsoft.com/office/powerpoint/2010/main" val="1883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872888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176779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 extended series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60020" y="1078707"/>
          <a:ext cx="8753952" cy="3523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54518"/>
              </p:ext>
            </p:extLst>
          </p:nvPr>
        </p:nvGraphicFramePr>
        <p:xfrm>
          <a:off x="237173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bulleted slide. Keep the title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bulleted level I. </a:t>
            </a:r>
          </a:p>
          <a:p>
            <a:pPr lvl="1"/>
            <a:r>
              <a:rPr lang="en-US" dirty="0" smtClean="0"/>
              <a:t>and the second</a:t>
            </a:r>
            <a:endParaRPr lang="en-US" dirty="0"/>
          </a:p>
          <a:p>
            <a:pPr lvl="2"/>
            <a:r>
              <a:rPr lang="en-US" dirty="0" smtClean="0"/>
              <a:t>third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and fifth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can add a subtitle if you want.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82685"/>
              </p:ext>
            </p:extLst>
          </p:nvPr>
        </p:nvGraphicFramePr>
        <p:xfrm>
          <a:off x="237173" y="1082992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818914"/>
              </p:ext>
            </p:extLst>
          </p:nvPr>
        </p:nvGraphicFramePr>
        <p:xfrm>
          <a:off x="237172" y="1082993"/>
          <a:ext cx="8719662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8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1" y="2355308"/>
            <a:ext cx="8839200" cy="430887"/>
          </a:xfrm>
        </p:spPr>
        <p:txBody>
          <a:bodyPr/>
          <a:lstStyle/>
          <a:p>
            <a:r>
              <a:rPr lang="en-US" dirty="0" smtClean="0"/>
              <a:t>shapes, colors, lines,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7063" y="248030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0" name="Rounded Rectangle 9"/>
          <p:cNvSpPr/>
          <p:nvPr/>
        </p:nvSpPr>
        <p:spPr>
          <a:xfrm>
            <a:off x="1591244" y="2480309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3379605" y="2480309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4273786" y="2480309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7966" y="2480309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6062147" y="2480309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956327" y="2480308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5424" y="2480309"/>
            <a:ext cx="699135" cy="69913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97063" y="2341245"/>
            <a:ext cx="2487497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063" y="1976926"/>
            <a:ext cx="24874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/>
              <a:t>PRIMARY </a:t>
            </a:r>
            <a:r>
              <a:rPr lang="en-US" sz="1440" b="1" dirty="0" smtClean="0"/>
              <a:t>COLORS</a:t>
            </a:r>
            <a:endParaRPr lang="en-US" sz="1440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379605" y="2332594"/>
            <a:ext cx="5165668" cy="865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9605" y="1976926"/>
            <a:ext cx="42758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>
                <a:solidFill>
                  <a:srgbClr val="464749"/>
                </a:solidFill>
              </a:rPr>
              <a:t>SECONDARY </a:t>
            </a:r>
            <a:r>
              <a:rPr lang="en-US" sz="1440" b="1" dirty="0" smtClean="0">
                <a:solidFill>
                  <a:srgbClr val="464749"/>
                </a:solidFill>
              </a:rPr>
              <a:t>COLORS</a:t>
            </a:r>
            <a:endParaRPr lang="en-US" sz="1440" b="1" dirty="0">
              <a:solidFill>
                <a:srgbClr val="464749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2673" y="2480308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shape to make it default. Use the format painter to copy styles.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64523" y="3173730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2952884" y="3173730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3847065" y="3173730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1246" y="3173730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5635426" y="3173730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529607" y="3173730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084" y="317372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151294" y="2223140"/>
            <a:ext cx="712800" cy="712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71792" y="2223139"/>
            <a:ext cx="712800" cy="71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39530" y="2223140"/>
            <a:ext cx="712800" cy="712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833647" y="2223140"/>
            <a:ext cx="712800" cy="712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727765" y="2223140"/>
            <a:ext cx="712800" cy="712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621882" y="2223140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516000" y="2223140"/>
            <a:ext cx="712800" cy="712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1164523" y="4114800"/>
            <a:ext cx="699729" cy="533401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8" name="Isosceles Triangle 27"/>
          <p:cNvSpPr/>
          <p:nvPr/>
        </p:nvSpPr>
        <p:spPr>
          <a:xfrm>
            <a:off x="285679" y="4114799"/>
            <a:ext cx="699729" cy="533401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9" name="Isosceles Triangle 28"/>
          <p:cNvSpPr/>
          <p:nvPr/>
        </p:nvSpPr>
        <p:spPr>
          <a:xfrm>
            <a:off x="2954074" y="4114800"/>
            <a:ext cx="699729" cy="53340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0" name="Isosceles Triangle 29"/>
          <p:cNvSpPr/>
          <p:nvPr/>
        </p:nvSpPr>
        <p:spPr>
          <a:xfrm>
            <a:off x="3848850" y="4114800"/>
            <a:ext cx="699729" cy="53340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4743625" y="4114800"/>
            <a:ext cx="699729" cy="53340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2" name="Isosceles Triangle 31"/>
          <p:cNvSpPr/>
          <p:nvPr/>
        </p:nvSpPr>
        <p:spPr>
          <a:xfrm>
            <a:off x="5638401" y="4114800"/>
            <a:ext cx="699729" cy="53340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3" name="Isosceles Triangle 32"/>
          <p:cNvSpPr/>
          <p:nvPr/>
        </p:nvSpPr>
        <p:spPr>
          <a:xfrm>
            <a:off x="6533176" y="4114800"/>
            <a:ext cx="699729" cy="53340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25952" y="3173729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10119" y="2223140"/>
            <a:ext cx="712800" cy="7128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425358" y="4114800"/>
            <a:ext cx="699729" cy="53340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1151294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271792" y="1308739"/>
            <a:ext cx="712800" cy="712800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293953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3833647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4727765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5621882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651600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7410119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5039" y="1308740"/>
            <a:ext cx="712800" cy="3339462"/>
            <a:chOff x="285752" y="1454155"/>
            <a:chExt cx="792000" cy="3710513"/>
          </a:xfrm>
        </p:grpSpPr>
        <p:sp>
          <p:nvSpPr>
            <p:cNvPr id="47" name="Rectangle 46"/>
            <p:cNvSpPr/>
            <p:nvPr/>
          </p:nvSpPr>
          <p:spPr>
            <a:xfrm>
              <a:off x="300380" y="3526366"/>
              <a:ext cx="776817" cy="776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dirty="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85752" y="2470155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99719" y="4572000"/>
              <a:ext cx="777477" cy="59266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85752" y="1454155"/>
              <a:ext cx="792000" cy="79200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line to make it default. Use the format painter to copy styles.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866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866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866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66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866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0964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0964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0964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0964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0964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0964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0964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0964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866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866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866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66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866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866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866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866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0964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0964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0964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0964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0964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0964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0964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30964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0964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866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0964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5422434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2435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7" name="Pentagon 6"/>
          <p:cNvSpPr/>
          <p:nvPr/>
        </p:nvSpPr>
        <p:spPr>
          <a:xfrm>
            <a:off x="3698057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8058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9" name="Pentagon 8"/>
          <p:cNvSpPr/>
          <p:nvPr/>
        </p:nvSpPr>
        <p:spPr>
          <a:xfrm>
            <a:off x="1964242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64243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11" name="Chevron 10"/>
          <p:cNvSpPr/>
          <p:nvPr/>
        </p:nvSpPr>
        <p:spPr>
          <a:xfrm>
            <a:off x="1136433" y="2042491"/>
            <a:ext cx="1022985" cy="345201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12" name="Pentagon 11"/>
          <p:cNvSpPr/>
          <p:nvPr/>
        </p:nvSpPr>
        <p:spPr>
          <a:xfrm>
            <a:off x="4147332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3" name="Pentagon 12"/>
          <p:cNvSpPr/>
          <p:nvPr/>
        </p:nvSpPr>
        <p:spPr>
          <a:xfrm>
            <a:off x="3365839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4" name="Pentagon 13"/>
          <p:cNvSpPr/>
          <p:nvPr/>
        </p:nvSpPr>
        <p:spPr>
          <a:xfrm>
            <a:off x="2584346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5" name="Pentagon 14"/>
          <p:cNvSpPr/>
          <p:nvPr/>
        </p:nvSpPr>
        <p:spPr>
          <a:xfrm>
            <a:off x="1802852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6" name="Pentagon 15"/>
          <p:cNvSpPr/>
          <p:nvPr/>
        </p:nvSpPr>
        <p:spPr>
          <a:xfrm>
            <a:off x="1021359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7" name="Pentagon 16"/>
          <p:cNvSpPr/>
          <p:nvPr/>
        </p:nvSpPr>
        <p:spPr>
          <a:xfrm>
            <a:off x="239865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8" name="Chevron 17"/>
          <p:cNvSpPr/>
          <p:nvPr/>
        </p:nvSpPr>
        <p:spPr>
          <a:xfrm>
            <a:off x="239865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9" name="Chevron 18"/>
          <p:cNvSpPr/>
          <p:nvPr/>
        </p:nvSpPr>
        <p:spPr>
          <a:xfrm>
            <a:off x="2924018" y="2042491"/>
            <a:ext cx="1022985" cy="34520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0" name="Chevron 19"/>
          <p:cNvSpPr/>
          <p:nvPr/>
        </p:nvSpPr>
        <p:spPr>
          <a:xfrm>
            <a:off x="2027451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1" name="Chevron 20"/>
          <p:cNvSpPr/>
          <p:nvPr/>
        </p:nvSpPr>
        <p:spPr>
          <a:xfrm>
            <a:off x="4711604" y="2042491"/>
            <a:ext cx="1022985" cy="345201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464749"/>
                </a:solidFill>
                <a:cs typeface="Verdana"/>
              </a:rPr>
              <a:t>text</a:t>
            </a:r>
          </a:p>
        </p:txBody>
      </p:sp>
      <p:sp>
        <p:nvSpPr>
          <p:cNvPr id="22" name="Chevron 21"/>
          <p:cNvSpPr/>
          <p:nvPr/>
        </p:nvSpPr>
        <p:spPr>
          <a:xfrm>
            <a:off x="3815036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3" name="Chevron 22"/>
          <p:cNvSpPr/>
          <p:nvPr/>
        </p:nvSpPr>
        <p:spPr>
          <a:xfrm>
            <a:off x="6499189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4" name="Chevron 23"/>
          <p:cNvSpPr/>
          <p:nvPr/>
        </p:nvSpPr>
        <p:spPr>
          <a:xfrm>
            <a:off x="5602622" y="2042491"/>
            <a:ext cx="1022985" cy="34520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25" name="Pentagon 24"/>
          <p:cNvSpPr/>
          <p:nvPr/>
        </p:nvSpPr>
        <p:spPr>
          <a:xfrm>
            <a:off x="239866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867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7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0000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/>
                <a:gridCol w="1733740"/>
                <a:gridCol w="1733740"/>
                <a:gridCol w="1733740"/>
                <a:gridCol w="1733740"/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49018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/>
                <a:gridCol w="1733740"/>
                <a:gridCol w="1733740"/>
                <a:gridCol w="1733740"/>
                <a:gridCol w="1733740"/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numbered slide. </a:t>
            </a:r>
            <a:r>
              <a:rPr lang="en-US" dirty="0"/>
              <a:t>Keep the title </a:t>
            </a:r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can add a subtitle if you want.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This is the numbered level one</a:t>
            </a:r>
          </a:p>
          <a:p>
            <a:pPr lvl="1"/>
            <a:r>
              <a:rPr lang="en-US" dirty="0" smtClean="0"/>
              <a:t>and the second</a:t>
            </a:r>
          </a:p>
          <a:p>
            <a:pPr lvl="2"/>
            <a:r>
              <a:rPr lang="en-US" dirty="0" smtClean="0"/>
              <a:t>third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and fifth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with a title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You can use this one for imagery, tables,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0521" y="465542"/>
            <a:ext cx="4396739" cy="1412694"/>
          </a:xfrm>
        </p:spPr>
        <p:txBody>
          <a:bodyPr anchor="ctr"/>
          <a:lstStyle/>
          <a:p>
            <a:pPr algn="l"/>
            <a:r>
              <a:rPr lang="en-US" dirty="0"/>
              <a:t>IMAGE divider. Position the title according to the image. Use the </a:t>
            </a:r>
            <a:r>
              <a:rPr lang="en-US" dirty="0" smtClean="0"/>
              <a:t>purple title </a:t>
            </a:r>
            <a:r>
              <a:rPr lang="en-US" dirty="0"/>
              <a:t>for </a:t>
            </a:r>
            <a:r>
              <a:rPr lang="en-US" dirty="0" smtClean="0"/>
              <a:t>light images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4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2" y="519962"/>
            <a:ext cx="4168139" cy="1412694"/>
          </a:xfrm>
        </p:spPr>
        <p:txBody>
          <a:bodyPr/>
          <a:lstStyle/>
          <a:p>
            <a:pPr algn="l"/>
            <a:r>
              <a:rPr lang="en-US" dirty="0" smtClean="0"/>
              <a:t>IMAGE divider. Position the title according to the image. Use the white title for dark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4360" y="2025984"/>
            <a:ext cx="7955280" cy="1089529"/>
          </a:xfrm>
        </p:spPr>
        <p:txBody>
          <a:bodyPr/>
          <a:lstStyle/>
          <a:p>
            <a:r>
              <a:rPr lang="en-US" dirty="0" smtClean="0"/>
              <a:t>And this is a </a:t>
            </a:r>
            <a:r>
              <a:rPr lang="en-US" dirty="0" err="1" smtClean="0"/>
              <a:t>coloured</a:t>
            </a:r>
            <a:r>
              <a:rPr lang="en-US" dirty="0" smtClean="0"/>
              <a:t> divider. use it as an introduction for a chapter. Or a quote. or anything that will add value to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612881"/>
              </p:ext>
            </p:extLst>
          </p:nvPr>
        </p:nvGraphicFramePr>
        <p:xfrm>
          <a:off x="237173" y="1082993"/>
          <a:ext cx="8666797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</a:t>
            </a:r>
            <a:r>
              <a:rPr lang="en-US" smtClean="0"/>
              <a:t>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929</Words>
  <Application>Microsoft Macintosh PowerPoint</Application>
  <PresentationFormat>On-screen Show (16:9)</PresentationFormat>
  <Paragraphs>251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 imec rebranded</vt:lpstr>
      <vt:lpstr>This is the title slide</vt:lpstr>
      <vt:lpstr>This is the bulleted slide. Keep the title short</vt:lpstr>
      <vt:lpstr>This is the numbered slide. Keep the title short</vt:lpstr>
      <vt:lpstr>And one with a title only </vt:lpstr>
      <vt:lpstr>IMAGE divider. Position the title according to the image. Use the purple title for light images.</vt:lpstr>
      <vt:lpstr>IMAGE divider. Position the title according to the image. Use the white title for dark images.</vt:lpstr>
      <vt:lpstr>And this is a coloured divider. use it as an introduction for a chapter. Or a quote. or anything that will add value to your presentation</vt:lpstr>
      <vt:lpstr>Example charts</vt:lpstr>
      <vt:lpstr>Column graph</vt:lpstr>
      <vt:lpstr>Column graph</vt:lpstr>
      <vt:lpstr>Column graph - accentuated</vt:lpstr>
      <vt:lpstr>LINE graph</vt:lpstr>
      <vt:lpstr>line graph - accentuated</vt:lpstr>
      <vt:lpstr>PIE CHART</vt:lpstr>
      <vt:lpstr>PIE CHART – Accentuated with text</vt:lpstr>
      <vt:lpstr>DONUT CHART</vt:lpstr>
      <vt:lpstr>BAR CHART</vt:lpstr>
      <vt:lpstr>Bar chart extended series</vt:lpstr>
      <vt:lpstr>Bar chart</vt:lpstr>
      <vt:lpstr>bar chart - accentuated</vt:lpstr>
      <vt:lpstr>area CHART</vt:lpstr>
      <vt:lpstr>shapes, colors, lines, etc...</vt:lpstr>
      <vt:lpstr>colors</vt:lpstr>
      <vt:lpstr>Shapes</vt:lpstr>
      <vt:lpstr>LINES</vt:lpstr>
      <vt:lpstr>flow shapes</vt:lpstr>
      <vt:lpstr>tables</vt:lpstr>
      <vt:lpstr>tables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Ilse Lievens</cp:lastModifiedBy>
  <cp:revision>172</cp:revision>
  <dcterms:created xsi:type="dcterms:W3CDTF">2015-04-29T12:04:28Z</dcterms:created>
  <dcterms:modified xsi:type="dcterms:W3CDTF">2017-01-12T11:11:08Z</dcterms:modified>
  <cp:category/>
</cp:coreProperties>
</file>