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  <p:sldMasterId id="2147483714" r:id="rId2"/>
    <p:sldMasterId id="2147483726" r:id="rId3"/>
  </p:sldMasterIdLst>
  <p:sldIdLst>
    <p:sldId id="256" r:id="rId4"/>
    <p:sldId id="260" r:id="rId5"/>
    <p:sldId id="263" r:id="rId6"/>
    <p:sldId id="262" r:id="rId7"/>
    <p:sldId id="261" r:id="rId8"/>
    <p:sldId id="257" r:id="rId9"/>
    <p:sldId id="259" r:id="rId10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47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40F83-B230-4EDC-B372-14F2F52C6F52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A1161-9FED-4975-936F-EB49B5A42ED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7989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40F83-B230-4EDC-B372-14F2F52C6F52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A1161-9FED-4975-936F-EB49B5A42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435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40F83-B230-4EDC-B372-14F2F52C6F52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A1161-9FED-4975-936F-EB49B5A42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7494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40F83-B230-4EDC-B372-14F2F52C6F52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A1161-9FED-4975-936F-EB49B5A42ED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76790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40F83-B230-4EDC-B372-14F2F52C6F52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A1161-9FED-4975-936F-EB49B5A42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357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40F83-B230-4EDC-B372-14F2F52C6F52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A1161-9FED-4975-936F-EB49B5A42ED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83373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40F83-B230-4EDC-B372-14F2F52C6F52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A1161-9FED-4975-936F-EB49B5A42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6243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40F83-B230-4EDC-B372-14F2F52C6F52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A1161-9FED-4975-936F-EB49B5A42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0402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40F83-B230-4EDC-B372-14F2F52C6F52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A1161-9FED-4975-936F-EB49B5A42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193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40F83-B230-4EDC-B372-14F2F52C6F52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A1161-9FED-4975-936F-EB49B5A42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2862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5E40F83-B230-4EDC-B372-14F2F52C6F52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24A1161-9FED-4975-936F-EB49B5A42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709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40F83-B230-4EDC-B372-14F2F52C6F52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A1161-9FED-4975-936F-EB49B5A42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1949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40F83-B230-4EDC-B372-14F2F52C6F52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A1161-9FED-4975-936F-EB49B5A42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0140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40F83-B230-4EDC-B372-14F2F52C6F52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A1161-9FED-4975-936F-EB49B5A42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5608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40F83-B230-4EDC-B372-14F2F52C6F52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A1161-9FED-4975-936F-EB49B5A42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00771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40F83-B230-4EDC-B372-14F2F52C6F52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A1161-9FED-4975-936F-EB49B5A42ED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071336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40F83-B230-4EDC-B372-14F2F52C6F52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A1161-9FED-4975-936F-EB49B5A42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81172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40F83-B230-4EDC-B372-14F2F52C6F52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A1161-9FED-4975-936F-EB49B5A42ED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990390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40F83-B230-4EDC-B372-14F2F52C6F52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A1161-9FED-4975-936F-EB49B5A42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52131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40F83-B230-4EDC-B372-14F2F52C6F52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A1161-9FED-4975-936F-EB49B5A42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2564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40F83-B230-4EDC-B372-14F2F52C6F52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A1161-9FED-4975-936F-EB49B5A42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95413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40F83-B230-4EDC-B372-14F2F52C6F52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A1161-9FED-4975-936F-EB49B5A42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038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40F83-B230-4EDC-B372-14F2F52C6F52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A1161-9FED-4975-936F-EB49B5A42ED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711874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5E40F83-B230-4EDC-B372-14F2F52C6F52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24A1161-9FED-4975-936F-EB49B5A42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54102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40F83-B230-4EDC-B372-14F2F52C6F52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A1161-9FED-4975-936F-EB49B5A42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32392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40F83-B230-4EDC-B372-14F2F52C6F52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A1161-9FED-4975-936F-EB49B5A42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18857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40F83-B230-4EDC-B372-14F2F52C6F52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A1161-9FED-4975-936F-EB49B5A42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566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40F83-B230-4EDC-B372-14F2F52C6F52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A1161-9FED-4975-936F-EB49B5A42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650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40F83-B230-4EDC-B372-14F2F52C6F52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A1161-9FED-4975-936F-EB49B5A42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25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40F83-B230-4EDC-B372-14F2F52C6F52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A1161-9FED-4975-936F-EB49B5A42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351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40F83-B230-4EDC-B372-14F2F52C6F52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A1161-9FED-4975-936F-EB49B5A42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580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5E40F83-B230-4EDC-B372-14F2F52C6F52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24A1161-9FED-4975-936F-EB49B5A42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107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40F83-B230-4EDC-B372-14F2F52C6F52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A1161-9FED-4975-936F-EB49B5A42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686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5E40F83-B230-4EDC-B372-14F2F52C6F52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24A1161-9FED-4975-936F-EB49B5A42ED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0544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5E40F83-B230-4EDC-B372-14F2F52C6F52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24A1161-9FED-4975-936F-EB49B5A42ED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9986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5E40F83-B230-4EDC-B372-14F2F52C6F52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24A1161-9FED-4975-936F-EB49B5A42ED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3110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Sample CAD </a:t>
            </a:r>
            <a:br>
              <a:rPr lang="en-US" dirty="0" smtClean="0"/>
            </a:br>
            <a:r>
              <a:rPr lang="en-US" dirty="0" smtClean="0"/>
              <a:t>Portfolio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cap="none" smtClean="0"/>
              <a:t>Keenan Fejeran </a:t>
            </a:r>
            <a:r>
              <a:rPr lang="en-US" smtClean="0"/>
              <a:t>2016</a:t>
            </a:r>
            <a:endParaRPr lang="en-US" cap="none" dirty="0" smtClean="0"/>
          </a:p>
          <a:p>
            <a:r>
              <a:rPr lang="en-US" sz="1600" dirty="0" smtClean="0"/>
              <a:t>k</a:t>
            </a:r>
            <a:r>
              <a:rPr lang="en-US" sz="1600" cap="none" dirty="0" smtClean="0"/>
              <a:t>eenan</a:t>
            </a:r>
            <a:r>
              <a:rPr lang="en-US" sz="1600" dirty="0" smtClean="0"/>
              <a:t>e</a:t>
            </a:r>
            <a:r>
              <a:rPr lang="en-US" sz="1600" cap="none" dirty="0" smtClean="0"/>
              <a:t>mpire</a:t>
            </a:r>
            <a:r>
              <a:rPr lang="en-US" sz="1600" dirty="0" smtClean="0"/>
              <a:t>@</a:t>
            </a:r>
            <a:r>
              <a:rPr lang="en-US" sz="1600" cap="none" dirty="0" smtClean="0"/>
              <a:t>gmail.com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48798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8983" y="1304676"/>
            <a:ext cx="6444842" cy="4781657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0" y="-376238"/>
            <a:ext cx="10058400" cy="1450976"/>
          </a:xfrm>
        </p:spPr>
        <p:txBody>
          <a:bodyPr anchor="b"/>
          <a:lstStyle/>
          <a:p>
            <a:r>
              <a:rPr lang="en-US" dirty="0" smtClean="0"/>
              <a:t>STEM Robot Chassis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91157" y="1304676"/>
            <a:ext cx="53843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Team leader and owner of CAD redesigns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Personally hand designed, manufactured, tested and redesigned dozens of iterations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275" y="2647206"/>
            <a:ext cx="4406537" cy="3304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017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0" y="-376238"/>
            <a:ext cx="10058400" cy="1450976"/>
          </a:xfrm>
        </p:spPr>
        <p:txBody>
          <a:bodyPr anchor="b"/>
          <a:lstStyle/>
          <a:p>
            <a:r>
              <a:rPr lang="en-US" dirty="0" smtClean="0"/>
              <a:t>STEM Robot Chassis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012" y="1886107"/>
            <a:ext cx="3598343" cy="387190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TextBox 8"/>
          <p:cNvSpPr txBox="1"/>
          <p:nvPr/>
        </p:nvSpPr>
        <p:spPr>
          <a:xfrm>
            <a:off x="491497" y="1217732"/>
            <a:ext cx="5384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Assembly guide creation and user testing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grpSp>
        <p:nvGrpSpPr>
          <p:cNvPr id="12" name="Group 11"/>
          <p:cNvGrpSpPr/>
          <p:nvPr/>
        </p:nvGrpSpPr>
        <p:grpSpPr>
          <a:xfrm>
            <a:off x="5875830" y="1770455"/>
            <a:ext cx="4680013" cy="4256497"/>
            <a:chOff x="5380879" y="1404457"/>
            <a:chExt cx="5165025" cy="4697618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80879" y="1404457"/>
              <a:ext cx="3851595" cy="3851595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802384" y="1665404"/>
              <a:ext cx="4234386" cy="3943517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299282" y="1929846"/>
              <a:ext cx="4246622" cy="4172229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</p:grpSp>
      <p:sp>
        <p:nvSpPr>
          <p:cNvPr id="10" name="TextBox 9"/>
          <p:cNvSpPr txBox="1"/>
          <p:nvPr/>
        </p:nvSpPr>
        <p:spPr>
          <a:xfrm>
            <a:off x="5542325" y="1217732"/>
            <a:ext cx="46558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Dozens of archived and organized iterations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61963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0" y="-376238"/>
            <a:ext cx="10058400" cy="1450976"/>
          </a:xfrm>
        </p:spPr>
        <p:txBody>
          <a:bodyPr anchor="b"/>
          <a:lstStyle/>
          <a:p>
            <a:r>
              <a:rPr lang="en-US" dirty="0" smtClean="0"/>
              <a:t>RC Baja Student Competition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92884" y="1287900"/>
            <a:ext cx="490056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Team leader 3 years running, 2010-2012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Coordinated all CAD modeling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Tools used to manufacture: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3D printer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Metal CNC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Laser cutter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Basic wood shop / metal shop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817" y="3354292"/>
            <a:ext cx="3762316" cy="275041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6303" y="1478421"/>
            <a:ext cx="5948325" cy="4442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049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93" y="760152"/>
            <a:ext cx="4720909" cy="3070924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0" y="-376238"/>
            <a:ext cx="10058400" cy="1450976"/>
          </a:xfrm>
        </p:spPr>
        <p:txBody>
          <a:bodyPr anchor="b"/>
          <a:lstStyle/>
          <a:p>
            <a:r>
              <a:rPr lang="en-US" dirty="0" smtClean="0"/>
              <a:t>RC Baja Student Competition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188856" y="1357922"/>
            <a:ext cx="861316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Year 1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7531" y="3434754"/>
            <a:ext cx="4860112" cy="271180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0035" y="2379612"/>
            <a:ext cx="4772573" cy="358971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902126" y="3507910"/>
            <a:ext cx="1907977" cy="64633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Year 2 (Pictured on previous page)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440720" y="2063062"/>
            <a:ext cx="795559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Year 3</a:t>
            </a:r>
          </a:p>
        </p:txBody>
      </p:sp>
    </p:spTree>
    <p:extLst>
      <p:ext uri="{BB962C8B-B14F-4D97-AF65-F5344CB8AC3E}">
        <p14:creationId xmlns:p14="http://schemas.microsoft.com/office/powerpoint/2010/main" val="1929975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0" y="-376238"/>
            <a:ext cx="10058400" cy="1450976"/>
          </a:xfrm>
        </p:spPr>
        <p:txBody>
          <a:bodyPr anchor="b"/>
          <a:lstStyle/>
          <a:p>
            <a:r>
              <a:rPr lang="en-US" dirty="0" smtClean="0"/>
              <a:t>MechWarrior Timber Wolf (aka Mad Cat)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92" b="12707"/>
          <a:stretch/>
        </p:blipFill>
        <p:spPr>
          <a:xfrm>
            <a:off x="1613482" y="2265026"/>
            <a:ext cx="3596082" cy="364951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18051" y="1447290"/>
            <a:ext cx="5384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Personal project just for fun </a:t>
            </a:r>
            <a:r>
              <a:rPr lang="en-US" dirty="0"/>
              <a:t>(</a:t>
            </a:r>
            <a:r>
              <a:rPr lang="en-US" dirty="0" smtClean="0"/>
              <a:t>and </a:t>
            </a:r>
            <a:r>
              <a:rPr lang="en-US" dirty="0"/>
              <a:t>t</a:t>
            </a:r>
            <a:r>
              <a:rPr lang="en-US" dirty="0" smtClean="0"/>
              <a:t>o keep skills fresh)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Based on a real life reference model: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0586" y="1447290"/>
            <a:ext cx="4865735" cy="445856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005118" y="1803795"/>
            <a:ext cx="1716948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Version 1, 2014</a:t>
            </a:r>
          </a:p>
        </p:txBody>
      </p:sp>
    </p:spTree>
    <p:extLst>
      <p:ext uri="{BB962C8B-B14F-4D97-AF65-F5344CB8AC3E}">
        <p14:creationId xmlns:p14="http://schemas.microsoft.com/office/powerpoint/2010/main" val="2760029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0" y="-376238"/>
            <a:ext cx="10058400" cy="1450976"/>
          </a:xfrm>
        </p:spPr>
        <p:txBody>
          <a:bodyPr anchor="b"/>
          <a:lstStyle/>
          <a:p>
            <a:r>
              <a:rPr lang="en-US" dirty="0" smtClean="0"/>
              <a:t>MechWarrior Timber Wolf (aka Mad Cat)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20785" y="1526796"/>
            <a:ext cx="44629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Later revisited to show off improved skills: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Higher detail and accuracy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7495" y="1518407"/>
            <a:ext cx="5151806" cy="456710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97" r="11880" b="6904"/>
          <a:stretch/>
        </p:blipFill>
        <p:spPr>
          <a:xfrm>
            <a:off x="822120" y="2374243"/>
            <a:ext cx="4060272" cy="365693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317370" y="2405022"/>
            <a:ext cx="2091658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Version 2, WIP, 2016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52194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2_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3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130</TotalTime>
  <Words>149</Words>
  <Application>Microsoft Office PowerPoint</Application>
  <PresentationFormat>Widescreen</PresentationFormat>
  <Paragraphs>29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1_Retrospect</vt:lpstr>
      <vt:lpstr>2_Retrospect</vt:lpstr>
      <vt:lpstr>Retrospect</vt:lpstr>
      <vt:lpstr>Sample CAD  Portfolio</vt:lpstr>
      <vt:lpstr>STEM Robot Chassis</vt:lpstr>
      <vt:lpstr>STEM Robot Chassis</vt:lpstr>
      <vt:lpstr>RC Baja Student Competition</vt:lpstr>
      <vt:lpstr>RC Baja Student Competition</vt:lpstr>
      <vt:lpstr>MechWarrior Timber Wolf (aka Mad Cat) </vt:lpstr>
      <vt:lpstr>MechWarrior Timber Wolf (aka Mad Cat)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 Prototype Portfolio</dc:title>
  <dc:creator>Keenan Fejeran</dc:creator>
  <cp:lastModifiedBy>Keenan Fejeran</cp:lastModifiedBy>
  <cp:revision>16</cp:revision>
  <cp:lastPrinted>2016-09-14T23:54:50Z</cp:lastPrinted>
  <dcterms:created xsi:type="dcterms:W3CDTF">2016-09-14T21:52:09Z</dcterms:created>
  <dcterms:modified xsi:type="dcterms:W3CDTF">2016-09-15T00:02:50Z</dcterms:modified>
</cp:coreProperties>
</file>