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9AE7B1-020E-49F9-8F93-B49A95FB9E72}" v="1026" dt="2024-02-28T13:22:30.0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4" d="100"/>
          <a:sy n="64" d="100"/>
        </p:scale>
        <p:origin x="101"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ta Kiatarpadej" userId="71595bf4ebc2f4c7" providerId="LiveId" clId="{F19AE7B1-020E-49F9-8F93-B49A95FB9E72}"/>
    <pc:docChg chg="undo custSel addSld modSld">
      <pc:chgData name="Meta Kiatarpadej" userId="71595bf4ebc2f4c7" providerId="LiveId" clId="{F19AE7B1-020E-49F9-8F93-B49A95FB9E72}" dt="2024-02-28T13:30:24.048" v="2642" actId="20577"/>
      <pc:docMkLst>
        <pc:docMk/>
      </pc:docMkLst>
      <pc:sldChg chg="modSp">
        <pc:chgData name="Meta Kiatarpadej" userId="71595bf4ebc2f4c7" providerId="LiveId" clId="{F19AE7B1-020E-49F9-8F93-B49A95FB9E72}" dt="2024-02-28T12:48:36.957" v="1083" actId="2711"/>
        <pc:sldMkLst>
          <pc:docMk/>
          <pc:sldMk cId="2414281208" sldId="257"/>
        </pc:sldMkLst>
        <pc:spChg chg="mod">
          <ac:chgData name="Meta Kiatarpadej" userId="71595bf4ebc2f4c7" providerId="LiveId" clId="{F19AE7B1-020E-49F9-8F93-B49A95FB9E72}" dt="2024-02-28T12:48:36.957" v="1083" actId="2711"/>
          <ac:spMkLst>
            <pc:docMk/>
            <pc:sldMk cId="2414281208" sldId="257"/>
            <ac:spMk id="2" creationId="{52E1A578-812D-48AF-6D54-E2ACB9C75A8E}"/>
          </ac:spMkLst>
        </pc:spChg>
      </pc:sldChg>
      <pc:sldChg chg="modSp mod">
        <pc:chgData name="Meta Kiatarpadej" userId="71595bf4ebc2f4c7" providerId="LiveId" clId="{F19AE7B1-020E-49F9-8F93-B49A95FB9E72}" dt="2024-02-28T13:16:35.247" v="2569" actId="1076"/>
        <pc:sldMkLst>
          <pc:docMk/>
          <pc:sldMk cId="3381613695" sldId="258"/>
        </pc:sldMkLst>
        <pc:picChg chg="mod">
          <ac:chgData name="Meta Kiatarpadej" userId="71595bf4ebc2f4c7" providerId="LiveId" clId="{F19AE7B1-020E-49F9-8F93-B49A95FB9E72}" dt="2024-02-28T13:16:35.247" v="2569" actId="1076"/>
          <ac:picMkLst>
            <pc:docMk/>
            <pc:sldMk cId="3381613695" sldId="258"/>
            <ac:picMk id="9" creationId="{E6B47788-9FF6-EAB0-E9B2-D759E036918E}"/>
          </ac:picMkLst>
        </pc:picChg>
      </pc:sldChg>
      <pc:sldChg chg="addSp delSp modSp mod modAnim modNotesTx">
        <pc:chgData name="Meta Kiatarpadej" userId="71595bf4ebc2f4c7" providerId="LiveId" clId="{F19AE7B1-020E-49F9-8F93-B49A95FB9E72}" dt="2024-02-28T13:18:20.827" v="2574" actId="1076"/>
        <pc:sldMkLst>
          <pc:docMk/>
          <pc:sldMk cId="2572387055" sldId="259"/>
        </pc:sldMkLst>
        <pc:picChg chg="add del">
          <ac:chgData name="Meta Kiatarpadej" userId="71595bf4ebc2f4c7" providerId="LiveId" clId="{F19AE7B1-020E-49F9-8F93-B49A95FB9E72}" dt="2024-02-28T12:35:48.270" v="205" actId="21"/>
          <ac:picMkLst>
            <pc:docMk/>
            <pc:sldMk cId="2572387055" sldId="259"/>
            <ac:picMk id="7" creationId="{E46138D7-BA9B-E2C4-6935-0A4E97701ED8}"/>
          </ac:picMkLst>
        </pc:picChg>
        <pc:picChg chg="add del mod">
          <ac:chgData name="Meta Kiatarpadej" userId="71595bf4ebc2f4c7" providerId="LiveId" clId="{F19AE7B1-020E-49F9-8F93-B49A95FB9E72}" dt="2024-02-28T13:16:44.090" v="2570" actId="478"/>
          <ac:picMkLst>
            <pc:docMk/>
            <pc:sldMk cId="2572387055" sldId="259"/>
            <ac:picMk id="8" creationId="{3DBB3725-F414-8EEB-5A5D-59B5911336B5}"/>
          </ac:picMkLst>
        </pc:picChg>
        <pc:picChg chg="add mod">
          <ac:chgData name="Meta Kiatarpadej" userId="71595bf4ebc2f4c7" providerId="LiveId" clId="{F19AE7B1-020E-49F9-8F93-B49A95FB9E72}" dt="2024-02-28T13:18:20.827" v="2574" actId="1076"/>
          <ac:picMkLst>
            <pc:docMk/>
            <pc:sldMk cId="2572387055" sldId="259"/>
            <ac:picMk id="9" creationId="{CF2C32FC-323B-9F4C-4FEB-DB357489A725}"/>
          </ac:picMkLst>
        </pc:picChg>
      </pc:sldChg>
      <pc:sldChg chg="addSp delSp modSp new mod modTransition modAnim modNotesTx">
        <pc:chgData name="Meta Kiatarpadej" userId="71595bf4ebc2f4c7" providerId="LiveId" clId="{F19AE7B1-020E-49F9-8F93-B49A95FB9E72}" dt="2024-02-28T12:42:44.328" v="720" actId="20577"/>
        <pc:sldMkLst>
          <pc:docMk/>
          <pc:sldMk cId="366680229" sldId="260"/>
        </pc:sldMkLst>
        <pc:spChg chg="mod">
          <ac:chgData name="Meta Kiatarpadej" userId="71595bf4ebc2f4c7" providerId="LiveId" clId="{F19AE7B1-020E-49F9-8F93-B49A95FB9E72}" dt="2024-02-28T12:31:52.582" v="201" actId="20577"/>
          <ac:spMkLst>
            <pc:docMk/>
            <pc:sldMk cId="366680229" sldId="260"/>
            <ac:spMk id="2" creationId="{82A39DCB-80AE-77B5-ECDE-7819E9D5CAD9}"/>
          </ac:spMkLst>
        </pc:spChg>
        <pc:spChg chg="del">
          <ac:chgData name="Meta Kiatarpadej" userId="71595bf4ebc2f4c7" providerId="LiveId" clId="{F19AE7B1-020E-49F9-8F93-B49A95FB9E72}" dt="2024-02-28T12:36:00.579" v="212"/>
          <ac:spMkLst>
            <pc:docMk/>
            <pc:sldMk cId="366680229" sldId="260"/>
            <ac:spMk id="3" creationId="{57B0FFA2-4DD4-0336-5754-C954118ECCE2}"/>
          </ac:spMkLst>
        </pc:spChg>
        <pc:spChg chg="add mod">
          <ac:chgData name="Meta Kiatarpadej" userId="71595bf4ebc2f4c7" providerId="LiveId" clId="{F19AE7B1-020E-49F9-8F93-B49A95FB9E72}" dt="2024-02-28T12:37:17.351" v="218" actId="1076"/>
          <ac:spMkLst>
            <pc:docMk/>
            <pc:sldMk cId="366680229" sldId="260"/>
            <ac:spMk id="5" creationId="{3B29D158-B542-B65F-2B3C-C284451813EE}"/>
          </ac:spMkLst>
        </pc:spChg>
        <pc:picChg chg="add mod">
          <ac:chgData name="Meta Kiatarpadej" userId="71595bf4ebc2f4c7" providerId="LiveId" clId="{F19AE7B1-020E-49F9-8F93-B49A95FB9E72}" dt="2024-02-28T12:36:01.862" v="213" actId="1076"/>
          <ac:picMkLst>
            <pc:docMk/>
            <pc:sldMk cId="366680229" sldId="260"/>
            <ac:picMk id="4" creationId="{15BA4D6F-E6E1-FCA4-4478-F78A85CCFDE6}"/>
          </ac:picMkLst>
        </pc:picChg>
      </pc:sldChg>
      <pc:sldChg chg="addSp modSp new mod modAnim">
        <pc:chgData name="Meta Kiatarpadej" userId="71595bf4ebc2f4c7" providerId="LiveId" clId="{F19AE7B1-020E-49F9-8F93-B49A95FB9E72}" dt="2024-02-28T13:19:58.567" v="2575" actId="1076"/>
        <pc:sldMkLst>
          <pc:docMk/>
          <pc:sldMk cId="3178659505" sldId="261"/>
        </pc:sldMkLst>
        <pc:spChg chg="mod">
          <ac:chgData name="Meta Kiatarpadej" userId="71595bf4ebc2f4c7" providerId="LiveId" clId="{F19AE7B1-020E-49F9-8F93-B49A95FB9E72}" dt="2024-02-28T12:38:07.750" v="245" actId="20577"/>
          <ac:spMkLst>
            <pc:docMk/>
            <pc:sldMk cId="3178659505" sldId="261"/>
            <ac:spMk id="2" creationId="{EBA6DC31-3878-2B27-408D-B510F1137E22}"/>
          </ac:spMkLst>
        </pc:spChg>
        <pc:spChg chg="mod">
          <ac:chgData name="Meta Kiatarpadej" userId="71595bf4ebc2f4c7" providerId="LiveId" clId="{F19AE7B1-020E-49F9-8F93-B49A95FB9E72}" dt="2024-02-28T12:46:23.624" v="1037" actId="14100"/>
          <ac:spMkLst>
            <pc:docMk/>
            <pc:sldMk cId="3178659505" sldId="261"/>
            <ac:spMk id="3" creationId="{CAC98912-5139-0606-47F8-994B239A9E53}"/>
          </ac:spMkLst>
        </pc:spChg>
        <pc:spChg chg="add mod">
          <ac:chgData name="Meta Kiatarpadej" userId="71595bf4ebc2f4c7" providerId="LiveId" clId="{F19AE7B1-020E-49F9-8F93-B49A95FB9E72}" dt="2024-02-28T12:48:07.214" v="1059" actId="1076"/>
          <ac:spMkLst>
            <pc:docMk/>
            <pc:sldMk cId="3178659505" sldId="261"/>
            <ac:spMk id="4" creationId="{CFE2F67D-99E8-BE4C-D468-9538E55D8087}"/>
          </ac:spMkLst>
        </pc:spChg>
        <pc:picChg chg="add mod">
          <ac:chgData name="Meta Kiatarpadej" userId="71595bf4ebc2f4c7" providerId="LiveId" clId="{F19AE7B1-020E-49F9-8F93-B49A95FB9E72}" dt="2024-02-28T13:19:58.567" v="2575" actId="1076"/>
          <ac:picMkLst>
            <pc:docMk/>
            <pc:sldMk cId="3178659505" sldId="261"/>
            <ac:picMk id="5" creationId="{1A3576CC-A7BA-209C-DD6C-CDA7D518D5EA}"/>
          </ac:picMkLst>
        </pc:picChg>
      </pc:sldChg>
      <pc:sldChg chg="addSp modSp new mod modAnim">
        <pc:chgData name="Meta Kiatarpadej" userId="71595bf4ebc2f4c7" providerId="LiveId" clId="{F19AE7B1-020E-49F9-8F93-B49A95FB9E72}" dt="2024-02-28T13:22:30.023" v="2581" actId="20577"/>
        <pc:sldMkLst>
          <pc:docMk/>
          <pc:sldMk cId="127718689" sldId="262"/>
        </pc:sldMkLst>
        <pc:spChg chg="mod">
          <ac:chgData name="Meta Kiatarpadej" userId="71595bf4ebc2f4c7" providerId="LiveId" clId="{F19AE7B1-020E-49F9-8F93-B49A95FB9E72}" dt="2024-02-28T13:22:30.023" v="2581" actId="20577"/>
          <ac:spMkLst>
            <pc:docMk/>
            <pc:sldMk cId="127718689" sldId="262"/>
            <ac:spMk id="2" creationId="{1FD40212-3F56-2122-5C79-7908A28D0E94}"/>
          </ac:spMkLst>
        </pc:spChg>
        <pc:spChg chg="add mod">
          <ac:chgData name="Meta Kiatarpadej" userId="71595bf4ebc2f4c7" providerId="LiveId" clId="{F19AE7B1-020E-49F9-8F93-B49A95FB9E72}" dt="2024-02-28T12:58:31.634" v="1125" actId="1076"/>
          <ac:spMkLst>
            <pc:docMk/>
            <pc:sldMk cId="127718689" sldId="262"/>
            <ac:spMk id="5" creationId="{AF952361-BF4B-5B9C-25AE-A983B5A45F94}"/>
          </ac:spMkLst>
        </pc:spChg>
        <pc:picChg chg="add mod">
          <ac:chgData name="Meta Kiatarpadej" userId="71595bf4ebc2f4c7" providerId="LiveId" clId="{F19AE7B1-020E-49F9-8F93-B49A95FB9E72}" dt="2024-02-28T12:55:07.960" v="1111" actId="1076"/>
          <ac:picMkLst>
            <pc:docMk/>
            <pc:sldMk cId="127718689" sldId="262"/>
            <ac:picMk id="4" creationId="{EEE439D5-DB45-C005-DCD4-16A6E165E4C4}"/>
          </ac:picMkLst>
        </pc:picChg>
        <pc:picChg chg="add mod">
          <ac:chgData name="Meta Kiatarpadej" userId="71595bf4ebc2f4c7" providerId="LiveId" clId="{F19AE7B1-020E-49F9-8F93-B49A95FB9E72}" dt="2024-02-28T12:52:19.452" v="1102" actId="1076"/>
          <ac:picMkLst>
            <pc:docMk/>
            <pc:sldMk cId="127718689" sldId="262"/>
            <ac:picMk id="2050" creationId="{F0B17E2E-7535-2BD0-7169-8A8A90CB18BD}"/>
          </ac:picMkLst>
        </pc:picChg>
      </pc:sldChg>
      <pc:sldChg chg="addSp delSp modSp new mod modTransition modAnim">
        <pc:chgData name="Meta Kiatarpadej" userId="71595bf4ebc2f4c7" providerId="LiveId" clId="{F19AE7B1-020E-49F9-8F93-B49A95FB9E72}" dt="2024-02-28T13:05:04.549" v="1625"/>
        <pc:sldMkLst>
          <pc:docMk/>
          <pc:sldMk cId="616218736" sldId="263"/>
        </pc:sldMkLst>
        <pc:spChg chg="add del mod">
          <ac:chgData name="Meta Kiatarpadej" userId="71595bf4ebc2f4c7" providerId="LiveId" clId="{F19AE7B1-020E-49F9-8F93-B49A95FB9E72}" dt="2024-02-28T12:58:49.672" v="1128" actId="1076"/>
          <ac:spMkLst>
            <pc:docMk/>
            <pc:sldMk cId="616218736" sldId="263"/>
            <ac:spMk id="2" creationId="{4E61EF52-3F04-75AA-8B32-074E6F4A4463}"/>
          </ac:spMkLst>
        </pc:spChg>
        <pc:spChg chg="mod">
          <ac:chgData name="Meta Kiatarpadej" userId="71595bf4ebc2f4c7" providerId="LiveId" clId="{F19AE7B1-020E-49F9-8F93-B49A95FB9E72}" dt="2024-02-28T13:03:05.047" v="1462" actId="14100"/>
          <ac:spMkLst>
            <pc:docMk/>
            <pc:sldMk cId="616218736" sldId="263"/>
            <ac:spMk id="3" creationId="{631E6587-352D-CFE7-A6FC-99B960680CCF}"/>
          </ac:spMkLst>
        </pc:spChg>
        <pc:spChg chg="add mod">
          <ac:chgData name="Meta Kiatarpadej" userId="71595bf4ebc2f4c7" providerId="LiveId" clId="{F19AE7B1-020E-49F9-8F93-B49A95FB9E72}" dt="2024-02-28T12:57:40.977" v="1120" actId="478"/>
          <ac:spMkLst>
            <pc:docMk/>
            <pc:sldMk cId="616218736" sldId="263"/>
            <ac:spMk id="4" creationId="{07678DCA-8EE2-BC8F-C2BC-03D81E9F40EC}"/>
          </ac:spMkLst>
        </pc:spChg>
        <pc:spChg chg="add mod">
          <ac:chgData name="Meta Kiatarpadej" userId="71595bf4ebc2f4c7" providerId="LiveId" clId="{F19AE7B1-020E-49F9-8F93-B49A95FB9E72}" dt="2024-02-28T12:58:42.432" v="1126"/>
          <ac:spMkLst>
            <pc:docMk/>
            <pc:sldMk cId="616218736" sldId="263"/>
            <ac:spMk id="5" creationId="{CE51686C-A591-90E0-7395-83156E87872E}"/>
          </ac:spMkLst>
        </pc:spChg>
        <pc:spChg chg="add mod">
          <ac:chgData name="Meta Kiatarpadej" userId="71595bf4ebc2f4c7" providerId="LiveId" clId="{F19AE7B1-020E-49F9-8F93-B49A95FB9E72}" dt="2024-02-28T13:04:50.178" v="1623" actId="1582"/>
          <ac:spMkLst>
            <pc:docMk/>
            <pc:sldMk cId="616218736" sldId="263"/>
            <ac:spMk id="6" creationId="{8BC7FD3E-FE13-E46A-F7E1-BDDFAC5ECB45}"/>
          </ac:spMkLst>
        </pc:spChg>
        <pc:picChg chg="add del">
          <ac:chgData name="Meta Kiatarpadej" userId="71595bf4ebc2f4c7" providerId="LiveId" clId="{F19AE7B1-020E-49F9-8F93-B49A95FB9E72}" dt="2024-02-28T12:57:45.101" v="1121" actId="478"/>
          <ac:picMkLst>
            <pc:docMk/>
            <pc:sldMk cId="616218736" sldId="263"/>
            <ac:picMk id="4098" creationId="{5FA0BE1D-53A6-6044-D769-130E63C597CB}"/>
          </ac:picMkLst>
        </pc:picChg>
      </pc:sldChg>
      <pc:sldChg chg="modSp new mod modAnim">
        <pc:chgData name="Meta Kiatarpadej" userId="71595bf4ebc2f4c7" providerId="LiveId" clId="{F19AE7B1-020E-49F9-8F93-B49A95FB9E72}" dt="2024-02-28T13:07:10.992" v="1825"/>
        <pc:sldMkLst>
          <pc:docMk/>
          <pc:sldMk cId="113859394" sldId="264"/>
        </pc:sldMkLst>
        <pc:spChg chg="mod">
          <ac:chgData name="Meta Kiatarpadej" userId="71595bf4ebc2f4c7" providerId="LiveId" clId="{F19AE7B1-020E-49F9-8F93-B49A95FB9E72}" dt="2024-02-28T13:05:33.545" v="1650" actId="20577"/>
          <ac:spMkLst>
            <pc:docMk/>
            <pc:sldMk cId="113859394" sldId="264"/>
            <ac:spMk id="2" creationId="{B839958B-3095-7BC3-6FEE-609083C5095D}"/>
          </ac:spMkLst>
        </pc:spChg>
        <pc:spChg chg="mod">
          <ac:chgData name="Meta Kiatarpadej" userId="71595bf4ebc2f4c7" providerId="LiveId" clId="{F19AE7B1-020E-49F9-8F93-B49A95FB9E72}" dt="2024-02-28T13:06:33.803" v="1823" actId="20577"/>
          <ac:spMkLst>
            <pc:docMk/>
            <pc:sldMk cId="113859394" sldId="264"/>
            <ac:spMk id="3" creationId="{1EC4C33F-FADF-50B3-6E03-5414FC6F9DAD}"/>
          </ac:spMkLst>
        </pc:spChg>
      </pc:sldChg>
      <pc:sldChg chg="modSp new mod modNotesTx">
        <pc:chgData name="Meta Kiatarpadej" userId="71595bf4ebc2f4c7" providerId="LiveId" clId="{F19AE7B1-020E-49F9-8F93-B49A95FB9E72}" dt="2024-02-28T13:30:24.048" v="2642" actId="20577"/>
        <pc:sldMkLst>
          <pc:docMk/>
          <pc:sldMk cId="2308585539" sldId="265"/>
        </pc:sldMkLst>
        <pc:spChg chg="mod">
          <ac:chgData name="Meta Kiatarpadej" userId="71595bf4ebc2f4c7" providerId="LiveId" clId="{F19AE7B1-020E-49F9-8F93-B49A95FB9E72}" dt="2024-02-28T13:08:04.023" v="1836" actId="20577"/>
          <ac:spMkLst>
            <pc:docMk/>
            <pc:sldMk cId="2308585539" sldId="265"/>
            <ac:spMk id="2" creationId="{99DB2A35-5360-876C-1BF5-FDD5D21F25B7}"/>
          </ac:spMkLst>
        </pc:spChg>
        <pc:spChg chg="mod">
          <ac:chgData name="Meta Kiatarpadej" userId="71595bf4ebc2f4c7" providerId="LiveId" clId="{F19AE7B1-020E-49F9-8F93-B49A95FB9E72}" dt="2024-02-28T13:28:53.764" v="2593" actId="20577"/>
          <ac:spMkLst>
            <pc:docMk/>
            <pc:sldMk cId="2308585539" sldId="265"/>
            <ac:spMk id="3" creationId="{8DA2C72D-C88D-4AE9-009D-2586E301947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9F7ABD-BEFC-4C27-BCB6-BA72FCF69F31}" type="datetimeFigureOut">
              <a:rPr lang="en-US" smtClean="0"/>
              <a:t>2/28/2024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184AE5-BF9B-4EBB-B100-A8D144B05FE5}" type="slidenum">
              <a:rPr lang="en-US" smtClean="0"/>
              <a:t>‹#›</a:t>
            </a:fld>
            <a:endParaRPr lang="en-US"/>
          </a:p>
        </p:txBody>
      </p:sp>
    </p:spTree>
    <p:extLst>
      <p:ext uri="{BB962C8B-B14F-4D97-AF65-F5344CB8AC3E}">
        <p14:creationId xmlns:p14="http://schemas.microsoft.com/office/powerpoint/2010/main" val="1553437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people thought that neural network is the exact copy of our brain functionality. However, Jeff Hawkins didn’t believe so. </a:t>
            </a:r>
          </a:p>
        </p:txBody>
      </p:sp>
      <p:sp>
        <p:nvSpPr>
          <p:cNvPr id="4" name="Slide Number Placeholder 3"/>
          <p:cNvSpPr>
            <a:spLocks noGrp="1"/>
          </p:cNvSpPr>
          <p:nvPr>
            <p:ph type="sldNum" sz="quarter" idx="5"/>
          </p:nvPr>
        </p:nvSpPr>
        <p:spPr/>
        <p:txBody>
          <a:bodyPr/>
          <a:lstStyle/>
          <a:p>
            <a:fld id="{32184AE5-BF9B-4EBB-B100-A8D144B05FE5}" type="slidenum">
              <a:rPr lang="en-US" smtClean="0"/>
              <a:t>2</a:t>
            </a:fld>
            <a:endParaRPr lang="en-US"/>
          </a:p>
        </p:txBody>
      </p:sp>
    </p:spTree>
    <p:extLst>
      <p:ext uri="{BB962C8B-B14F-4D97-AF65-F5344CB8AC3E}">
        <p14:creationId xmlns:p14="http://schemas.microsoft.com/office/powerpoint/2010/main" val="287642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Estimated number of neurons 30 billions and their significance</a:t>
            </a:r>
          </a:p>
          <a:p>
            <a:r>
              <a:rPr lang="en-US" dirty="0"/>
              <a:t>Emphasize that these neurons contain memories, knowledge, skills, and life experiences.</a:t>
            </a:r>
          </a:p>
        </p:txBody>
      </p:sp>
      <p:sp>
        <p:nvSpPr>
          <p:cNvPr id="4" name="Slide Number Placeholder 3"/>
          <p:cNvSpPr>
            <a:spLocks noGrp="1"/>
          </p:cNvSpPr>
          <p:nvPr>
            <p:ph type="sldNum" sz="quarter" idx="5"/>
          </p:nvPr>
        </p:nvSpPr>
        <p:spPr/>
        <p:txBody>
          <a:bodyPr/>
          <a:lstStyle/>
          <a:p>
            <a:fld id="{32184AE5-BF9B-4EBB-B100-A8D144B05FE5}" type="slidenum">
              <a:rPr lang="en-US" smtClean="0"/>
              <a:t>4</a:t>
            </a:fld>
            <a:endParaRPr lang="en-US"/>
          </a:p>
        </p:txBody>
      </p:sp>
    </p:spTree>
    <p:extLst>
      <p:ext uri="{BB962C8B-B14F-4D97-AF65-F5344CB8AC3E}">
        <p14:creationId xmlns:p14="http://schemas.microsoft.com/office/powerpoint/2010/main" val="3347554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information from the senses travels through each layer, each one adds detailed prior knowledge to the raw sensory information.</a:t>
            </a:r>
          </a:p>
        </p:txBody>
      </p:sp>
      <p:sp>
        <p:nvSpPr>
          <p:cNvPr id="4" name="Slide Number Placeholder 3"/>
          <p:cNvSpPr>
            <a:spLocks noGrp="1"/>
          </p:cNvSpPr>
          <p:nvPr>
            <p:ph type="sldNum" sz="quarter" idx="5"/>
          </p:nvPr>
        </p:nvSpPr>
        <p:spPr/>
        <p:txBody>
          <a:bodyPr/>
          <a:lstStyle/>
          <a:p>
            <a:fld id="{32184AE5-BF9B-4EBB-B100-A8D144B05FE5}" type="slidenum">
              <a:rPr lang="en-US" smtClean="0"/>
              <a:t>5</a:t>
            </a:fld>
            <a:endParaRPr lang="en-US"/>
          </a:p>
        </p:txBody>
      </p:sp>
    </p:spTree>
    <p:extLst>
      <p:ext uri="{BB962C8B-B14F-4D97-AF65-F5344CB8AC3E}">
        <p14:creationId xmlns:p14="http://schemas.microsoft.com/office/powerpoint/2010/main" val="1209804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Understand and predict make us intelligence</a:t>
            </a:r>
          </a:p>
        </p:txBody>
      </p:sp>
      <p:sp>
        <p:nvSpPr>
          <p:cNvPr id="4" name="Slide Number Placeholder 3"/>
          <p:cNvSpPr>
            <a:spLocks noGrp="1"/>
          </p:cNvSpPr>
          <p:nvPr>
            <p:ph type="sldNum" sz="quarter" idx="5"/>
          </p:nvPr>
        </p:nvSpPr>
        <p:spPr/>
        <p:txBody>
          <a:bodyPr/>
          <a:lstStyle/>
          <a:p>
            <a:fld id="{32184AE5-BF9B-4EBB-B100-A8D144B05FE5}" type="slidenum">
              <a:rPr lang="en-US" smtClean="0"/>
              <a:t>10</a:t>
            </a:fld>
            <a:endParaRPr lang="en-US"/>
          </a:p>
        </p:txBody>
      </p:sp>
    </p:spTree>
    <p:extLst>
      <p:ext uri="{BB962C8B-B14F-4D97-AF65-F5344CB8AC3E}">
        <p14:creationId xmlns:p14="http://schemas.microsoft.com/office/powerpoint/2010/main" val="3199536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636A02-A212-42ED-BFAF-82E69CDC5D89}"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CF586-2555-42F7-B590-564B2741773D}" type="slidenum">
              <a:rPr lang="en-US" smtClean="0"/>
              <a:t>‹#›</a:t>
            </a:fld>
            <a:endParaRPr lang="en-US"/>
          </a:p>
        </p:txBody>
      </p:sp>
    </p:spTree>
    <p:extLst>
      <p:ext uri="{BB962C8B-B14F-4D97-AF65-F5344CB8AC3E}">
        <p14:creationId xmlns:p14="http://schemas.microsoft.com/office/powerpoint/2010/main" val="4116815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636A02-A212-42ED-BFAF-82E69CDC5D89}"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CF586-2555-42F7-B590-564B2741773D}" type="slidenum">
              <a:rPr lang="en-US" smtClean="0"/>
              <a:t>‹#›</a:t>
            </a:fld>
            <a:endParaRPr lang="en-US"/>
          </a:p>
        </p:txBody>
      </p:sp>
    </p:spTree>
    <p:extLst>
      <p:ext uri="{BB962C8B-B14F-4D97-AF65-F5344CB8AC3E}">
        <p14:creationId xmlns:p14="http://schemas.microsoft.com/office/powerpoint/2010/main" val="3993837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5D636A02-A212-42ED-BFAF-82E69CDC5D89}" type="datetimeFigureOut">
              <a:rPr lang="en-US" smtClean="0"/>
              <a:t>2/28/2024</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4F4CF586-2555-42F7-B590-564B2741773D}" type="slidenum">
              <a:rPr lang="en-US" smtClean="0"/>
              <a:t>‹#›</a:t>
            </a:fld>
            <a:endParaRPr lang="en-US"/>
          </a:p>
        </p:txBody>
      </p:sp>
    </p:spTree>
    <p:extLst>
      <p:ext uri="{BB962C8B-B14F-4D97-AF65-F5344CB8AC3E}">
        <p14:creationId xmlns:p14="http://schemas.microsoft.com/office/powerpoint/2010/main" val="2181033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636A02-A212-42ED-BFAF-82E69CDC5D89}"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CF586-2555-42F7-B590-564B2741773D}" type="slidenum">
              <a:rPr lang="en-US" smtClean="0"/>
              <a:t>‹#›</a:t>
            </a:fld>
            <a:endParaRPr lang="en-US"/>
          </a:p>
        </p:txBody>
      </p:sp>
    </p:spTree>
    <p:extLst>
      <p:ext uri="{BB962C8B-B14F-4D97-AF65-F5344CB8AC3E}">
        <p14:creationId xmlns:p14="http://schemas.microsoft.com/office/powerpoint/2010/main" val="326266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5D636A02-A212-42ED-BFAF-82E69CDC5D89}" type="datetimeFigureOut">
              <a:rPr lang="en-US" smtClean="0"/>
              <a:t>2/28/2024</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4CF586-2555-42F7-B590-564B2741773D}" type="slidenum">
              <a:rPr lang="en-US" smtClean="0"/>
              <a:t>‹#›</a:t>
            </a:fld>
            <a:endParaRPr lang="en-US"/>
          </a:p>
        </p:txBody>
      </p:sp>
    </p:spTree>
    <p:extLst>
      <p:ext uri="{BB962C8B-B14F-4D97-AF65-F5344CB8AC3E}">
        <p14:creationId xmlns:p14="http://schemas.microsoft.com/office/powerpoint/2010/main" val="223643570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636A02-A212-42ED-BFAF-82E69CDC5D89}" type="datetimeFigureOut">
              <a:rPr lang="en-US" smtClean="0"/>
              <a:t>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4CF586-2555-42F7-B590-564B2741773D}" type="slidenum">
              <a:rPr lang="en-US" smtClean="0"/>
              <a:t>‹#›</a:t>
            </a:fld>
            <a:endParaRPr lang="en-US"/>
          </a:p>
        </p:txBody>
      </p:sp>
    </p:spTree>
    <p:extLst>
      <p:ext uri="{BB962C8B-B14F-4D97-AF65-F5344CB8AC3E}">
        <p14:creationId xmlns:p14="http://schemas.microsoft.com/office/powerpoint/2010/main" val="46042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636A02-A212-42ED-BFAF-82E69CDC5D89}" type="datetimeFigureOut">
              <a:rPr lang="en-US" smtClean="0"/>
              <a:t>2/28/2024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4CF586-2555-42F7-B590-564B2741773D}" type="slidenum">
              <a:rPr lang="en-US" smtClean="0"/>
              <a:t>‹#›</a:t>
            </a:fld>
            <a:endParaRPr lang="en-US"/>
          </a:p>
        </p:txBody>
      </p:sp>
    </p:spTree>
    <p:extLst>
      <p:ext uri="{BB962C8B-B14F-4D97-AF65-F5344CB8AC3E}">
        <p14:creationId xmlns:p14="http://schemas.microsoft.com/office/powerpoint/2010/main" val="2281991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636A02-A212-42ED-BFAF-82E69CDC5D89}" type="datetimeFigureOut">
              <a:rPr lang="en-US" smtClean="0"/>
              <a:t>2/28/2024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4CF586-2555-42F7-B590-564B2741773D}" type="slidenum">
              <a:rPr lang="en-US" smtClean="0"/>
              <a:t>‹#›</a:t>
            </a:fld>
            <a:endParaRPr lang="en-US"/>
          </a:p>
        </p:txBody>
      </p:sp>
    </p:spTree>
    <p:extLst>
      <p:ext uri="{BB962C8B-B14F-4D97-AF65-F5344CB8AC3E}">
        <p14:creationId xmlns:p14="http://schemas.microsoft.com/office/powerpoint/2010/main" val="2431719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636A02-A212-42ED-BFAF-82E69CDC5D89}" type="datetimeFigureOut">
              <a:rPr lang="en-US" smtClean="0"/>
              <a:t>2/28/2024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4CF586-2555-42F7-B590-564B2741773D}" type="slidenum">
              <a:rPr lang="en-US" smtClean="0"/>
              <a:t>‹#›</a:t>
            </a:fld>
            <a:endParaRPr lang="en-US"/>
          </a:p>
        </p:txBody>
      </p:sp>
    </p:spTree>
    <p:extLst>
      <p:ext uri="{BB962C8B-B14F-4D97-AF65-F5344CB8AC3E}">
        <p14:creationId xmlns:p14="http://schemas.microsoft.com/office/powerpoint/2010/main" val="3822550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636A02-A212-42ED-BFAF-82E69CDC5D89}" type="datetimeFigureOut">
              <a:rPr lang="en-US" smtClean="0"/>
              <a:t>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4CF586-2555-42F7-B590-564B2741773D}" type="slidenum">
              <a:rPr lang="en-US" smtClean="0"/>
              <a:t>‹#›</a:t>
            </a:fld>
            <a:endParaRPr lang="en-US"/>
          </a:p>
        </p:txBody>
      </p:sp>
    </p:spTree>
    <p:extLst>
      <p:ext uri="{BB962C8B-B14F-4D97-AF65-F5344CB8AC3E}">
        <p14:creationId xmlns:p14="http://schemas.microsoft.com/office/powerpoint/2010/main" val="68984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636A02-A212-42ED-BFAF-82E69CDC5D89}" type="datetimeFigureOut">
              <a:rPr lang="en-US" smtClean="0"/>
              <a:t>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4CF586-2555-42F7-B590-564B2741773D}" type="slidenum">
              <a:rPr lang="en-US" smtClean="0"/>
              <a:t>‹#›</a:t>
            </a:fld>
            <a:endParaRPr lang="en-US"/>
          </a:p>
        </p:txBody>
      </p:sp>
    </p:spTree>
    <p:extLst>
      <p:ext uri="{BB962C8B-B14F-4D97-AF65-F5344CB8AC3E}">
        <p14:creationId xmlns:p14="http://schemas.microsoft.com/office/powerpoint/2010/main" val="2254714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5D636A02-A212-42ED-BFAF-82E69CDC5D89}" type="datetimeFigureOut">
              <a:rPr lang="en-US" smtClean="0"/>
              <a:t>2/28/2024</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4CF586-2555-42F7-B590-564B2741773D}" type="slidenum">
              <a:rPr lang="en-US" smtClean="0"/>
              <a:t>‹#›</a:t>
            </a:fld>
            <a:endParaRPr lang="en-US"/>
          </a:p>
        </p:txBody>
      </p:sp>
    </p:spTree>
    <p:extLst>
      <p:ext uri="{BB962C8B-B14F-4D97-AF65-F5344CB8AC3E}">
        <p14:creationId xmlns:p14="http://schemas.microsoft.com/office/powerpoint/2010/main" val="312302887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D439A-C648-5986-08D0-104B7C6ADE98}"/>
              </a:ext>
            </a:extLst>
          </p:cNvPr>
          <p:cNvSpPr>
            <a:spLocks noGrp="1"/>
          </p:cNvSpPr>
          <p:nvPr>
            <p:ph type="ctrTitle"/>
          </p:nvPr>
        </p:nvSpPr>
        <p:spPr/>
        <p:txBody>
          <a:bodyPr>
            <a:normAutofit fontScale="90000"/>
          </a:bodyPr>
          <a:lstStyle/>
          <a:p>
            <a:r>
              <a:rPr lang="en-US" sz="4800" dirty="0">
                <a:latin typeface="Aptos Display" panose="020B0004020202020204" pitchFamily="34" charset="0"/>
              </a:rPr>
              <a:t>Understanding</a:t>
            </a:r>
            <a:r>
              <a:rPr lang="en-US" sz="4800" dirty="0"/>
              <a:t> Human Intelligence: The Neocortex and Memory</a:t>
            </a:r>
          </a:p>
        </p:txBody>
      </p:sp>
      <p:sp>
        <p:nvSpPr>
          <p:cNvPr id="3" name="Subtitle 2">
            <a:extLst>
              <a:ext uri="{FF2B5EF4-FFF2-40B4-BE49-F238E27FC236}">
                <a16:creationId xmlns:a16="http://schemas.microsoft.com/office/drawing/2014/main" id="{61708C5B-9012-3DAB-0564-F8313B99A300}"/>
              </a:ext>
            </a:extLst>
          </p:cNvPr>
          <p:cNvSpPr>
            <a:spLocks noGrp="1"/>
          </p:cNvSpPr>
          <p:nvPr>
            <p:ph type="subTitle" idx="1"/>
          </p:nvPr>
        </p:nvSpPr>
        <p:spPr/>
        <p:txBody>
          <a:bodyPr/>
          <a:lstStyle/>
          <a:p>
            <a:r>
              <a:rPr lang="en-US" dirty="0">
                <a:latin typeface="Aptos Display" panose="020B0004020202020204" pitchFamily="34" charset="0"/>
              </a:rPr>
              <a:t>(On Intelligence by Jeff Hawkins Chapter 3 &amp; 4)</a:t>
            </a:r>
          </a:p>
          <a:p>
            <a:r>
              <a:rPr lang="en-US" dirty="0">
                <a:latin typeface="Aptos Display" panose="020B0004020202020204" pitchFamily="34" charset="0"/>
              </a:rPr>
              <a:t>Meta Kiat-arpadej 2022326660020</a:t>
            </a:r>
          </a:p>
          <a:p>
            <a:endParaRPr lang="en-US" dirty="0"/>
          </a:p>
        </p:txBody>
      </p:sp>
      <p:pic>
        <p:nvPicPr>
          <p:cNvPr id="4" name="Picture 2" descr="What is the difference between artificial intelligence and neural networks?  - Techopedia">
            <a:extLst>
              <a:ext uri="{FF2B5EF4-FFF2-40B4-BE49-F238E27FC236}">
                <a16:creationId xmlns:a16="http://schemas.microsoft.com/office/drawing/2014/main" id="{0ECA0980-5E66-4BB2-79D7-4ACB0F0AD6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984" t="11007" r="5550" b="7385"/>
          <a:stretch/>
        </p:blipFill>
        <p:spPr bwMode="auto">
          <a:xfrm>
            <a:off x="1183353" y="-3717527"/>
            <a:ext cx="4577448" cy="3433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7019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B2A35-5360-876C-1BF5-FDD5D21F25B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DA2C72D-C88D-4AE9-009D-2586E3019470}"/>
              </a:ext>
            </a:extLst>
          </p:cNvPr>
          <p:cNvSpPr>
            <a:spLocks noGrp="1"/>
          </p:cNvSpPr>
          <p:nvPr>
            <p:ph idx="1"/>
          </p:nvPr>
        </p:nvSpPr>
        <p:spPr>
          <a:xfrm>
            <a:off x="1202919" y="2011680"/>
            <a:ext cx="10203018" cy="4206240"/>
          </a:xfrm>
        </p:spPr>
        <p:txBody>
          <a:bodyPr/>
          <a:lstStyle/>
          <a:p>
            <a:r>
              <a:rPr lang="en-US" dirty="0"/>
              <a:t>An reoccurrence of an event receiving through the senses is stored in the brain by neocortex layers, where each layer adds detailed prior knowledge to the raw sensory information. The brain then recalls memory stored in neocortex to response or predict to the current or future events.</a:t>
            </a:r>
          </a:p>
          <a:p>
            <a:r>
              <a:rPr lang="en-US" dirty="0"/>
              <a:t>Jeff Hawkins believes that by understanding how brains work, we can build machines similar capabilities to our brain, unraveling the enigma of human intelligence.</a:t>
            </a:r>
          </a:p>
          <a:p>
            <a:endParaRPr lang="en-US" dirty="0"/>
          </a:p>
        </p:txBody>
      </p:sp>
    </p:spTree>
    <p:extLst>
      <p:ext uri="{BB962C8B-B14F-4D97-AF65-F5344CB8AC3E}">
        <p14:creationId xmlns:p14="http://schemas.microsoft.com/office/powerpoint/2010/main" val="2308585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1A578-812D-48AF-6D54-E2ACB9C75A8E}"/>
              </a:ext>
            </a:extLst>
          </p:cNvPr>
          <p:cNvSpPr>
            <a:spLocks noGrp="1"/>
          </p:cNvSpPr>
          <p:nvPr>
            <p:ph type="title"/>
          </p:nvPr>
        </p:nvSpPr>
        <p:spPr/>
        <p:txBody>
          <a:bodyPr/>
          <a:lstStyle/>
          <a:p>
            <a:r>
              <a:rPr lang="en-US" dirty="0"/>
              <a:t>Chapter </a:t>
            </a:r>
            <a:r>
              <a:rPr lang="en-US" dirty="0">
                <a:latin typeface="Aptos Display" panose="020B0004020202020204" pitchFamily="34" charset="0"/>
              </a:rPr>
              <a:t>3</a:t>
            </a:r>
            <a:r>
              <a:rPr lang="en-US" dirty="0"/>
              <a:t>  human Brain</a:t>
            </a:r>
          </a:p>
        </p:txBody>
      </p:sp>
      <p:sp>
        <p:nvSpPr>
          <p:cNvPr id="4" name="Content Placeholder 3">
            <a:extLst>
              <a:ext uri="{FF2B5EF4-FFF2-40B4-BE49-F238E27FC236}">
                <a16:creationId xmlns:a16="http://schemas.microsoft.com/office/drawing/2014/main" id="{B87818C4-E700-2B46-A3FE-2167F2FD6C57}"/>
              </a:ext>
            </a:extLst>
          </p:cNvPr>
          <p:cNvSpPr>
            <a:spLocks noGrp="1"/>
          </p:cNvSpPr>
          <p:nvPr>
            <p:ph idx="1"/>
          </p:nvPr>
        </p:nvSpPr>
        <p:spPr/>
        <p:txBody>
          <a:bodyPr/>
          <a:lstStyle/>
          <a:p>
            <a:endParaRPr lang="en-US"/>
          </a:p>
        </p:txBody>
      </p:sp>
      <p:pic>
        <p:nvPicPr>
          <p:cNvPr id="5" name="Picture 2" descr="What is the difference between artificial intelligence and neural networks?  - Techopedia">
            <a:extLst>
              <a:ext uri="{FF2B5EF4-FFF2-40B4-BE49-F238E27FC236}">
                <a16:creationId xmlns:a16="http://schemas.microsoft.com/office/drawing/2014/main" id="{87F26933-4CCE-3698-66DB-E50590D18FC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984" t="11007" r="5550" b="7385"/>
          <a:stretch/>
        </p:blipFill>
        <p:spPr bwMode="auto">
          <a:xfrm>
            <a:off x="3806235" y="2177947"/>
            <a:ext cx="4577448" cy="343308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450E6AB-01E8-1D10-A257-57E9CCC51573}"/>
              </a:ext>
            </a:extLst>
          </p:cNvPr>
          <p:cNvPicPr>
            <a:picLocks noChangeAspect="1"/>
          </p:cNvPicPr>
          <p:nvPr/>
        </p:nvPicPr>
        <p:blipFill>
          <a:blip r:embed="rId4"/>
          <a:stretch>
            <a:fillRect/>
          </a:stretch>
        </p:blipFill>
        <p:spPr>
          <a:xfrm>
            <a:off x="3988371" y="2011680"/>
            <a:ext cx="4213175" cy="3838203"/>
          </a:xfrm>
          <a:prstGeom prst="rect">
            <a:avLst/>
          </a:prstGeom>
        </p:spPr>
      </p:pic>
      <p:pic>
        <p:nvPicPr>
          <p:cNvPr id="8" name="Picture 7">
            <a:extLst>
              <a:ext uri="{FF2B5EF4-FFF2-40B4-BE49-F238E27FC236}">
                <a16:creationId xmlns:a16="http://schemas.microsoft.com/office/drawing/2014/main" id="{5AB60CDF-7483-0E60-E85A-C419BFCEE896}"/>
              </a:ext>
            </a:extLst>
          </p:cNvPr>
          <p:cNvPicPr>
            <a:picLocks noChangeAspect="1"/>
          </p:cNvPicPr>
          <p:nvPr/>
        </p:nvPicPr>
        <p:blipFill>
          <a:blip r:embed="rId5"/>
          <a:stretch>
            <a:fillRect/>
          </a:stretch>
        </p:blipFill>
        <p:spPr>
          <a:xfrm>
            <a:off x="3988371" y="-4271808"/>
            <a:ext cx="4212701" cy="3840813"/>
          </a:xfrm>
          <a:prstGeom prst="rect">
            <a:avLst/>
          </a:prstGeom>
        </p:spPr>
      </p:pic>
    </p:spTree>
    <p:extLst>
      <p:ext uri="{BB962C8B-B14F-4D97-AF65-F5344CB8AC3E}">
        <p14:creationId xmlns:p14="http://schemas.microsoft.com/office/powerpoint/2010/main" val="24142812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80">
                                          <p:stCondLst>
                                            <p:cond delay="0"/>
                                          </p:stCondLst>
                                        </p:cTn>
                                        <p:tgtEl>
                                          <p:spTgt spid="6"/>
                                        </p:tgtEl>
                                      </p:cBhvr>
                                    </p:animEffect>
                                    <p:anim calcmode="lin" valueType="num">
                                      <p:cBhvr>
                                        <p:cTn id="14"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9" dur="26">
                                          <p:stCondLst>
                                            <p:cond delay="650"/>
                                          </p:stCondLst>
                                        </p:cTn>
                                        <p:tgtEl>
                                          <p:spTgt spid="6"/>
                                        </p:tgtEl>
                                      </p:cBhvr>
                                      <p:to x="100000" y="60000"/>
                                    </p:animScale>
                                    <p:animScale>
                                      <p:cBhvr>
                                        <p:cTn id="20" dur="166" decel="50000">
                                          <p:stCondLst>
                                            <p:cond delay="676"/>
                                          </p:stCondLst>
                                        </p:cTn>
                                        <p:tgtEl>
                                          <p:spTgt spid="6"/>
                                        </p:tgtEl>
                                      </p:cBhvr>
                                      <p:to x="100000" y="100000"/>
                                    </p:animScale>
                                    <p:animScale>
                                      <p:cBhvr>
                                        <p:cTn id="21" dur="26">
                                          <p:stCondLst>
                                            <p:cond delay="1312"/>
                                          </p:stCondLst>
                                        </p:cTn>
                                        <p:tgtEl>
                                          <p:spTgt spid="6"/>
                                        </p:tgtEl>
                                      </p:cBhvr>
                                      <p:to x="100000" y="80000"/>
                                    </p:animScale>
                                    <p:animScale>
                                      <p:cBhvr>
                                        <p:cTn id="22" dur="166" decel="50000">
                                          <p:stCondLst>
                                            <p:cond delay="1338"/>
                                          </p:stCondLst>
                                        </p:cTn>
                                        <p:tgtEl>
                                          <p:spTgt spid="6"/>
                                        </p:tgtEl>
                                      </p:cBhvr>
                                      <p:to x="100000" y="100000"/>
                                    </p:animScale>
                                    <p:animScale>
                                      <p:cBhvr>
                                        <p:cTn id="23" dur="26">
                                          <p:stCondLst>
                                            <p:cond delay="1642"/>
                                          </p:stCondLst>
                                        </p:cTn>
                                        <p:tgtEl>
                                          <p:spTgt spid="6"/>
                                        </p:tgtEl>
                                      </p:cBhvr>
                                      <p:to x="100000" y="90000"/>
                                    </p:animScale>
                                    <p:animScale>
                                      <p:cBhvr>
                                        <p:cTn id="24" dur="166" decel="50000">
                                          <p:stCondLst>
                                            <p:cond delay="1668"/>
                                          </p:stCondLst>
                                        </p:cTn>
                                        <p:tgtEl>
                                          <p:spTgt spid="6"/>
                                        </p:tgtEl>
                                      </p:cBhvr>
                                      <p:to x="100000" y="100000"/>
                                    </p:animScale>
                                    <p:animScale>
                                      <p:cBhvr>
                                        <p:cTn id="25" dur="26">
                                          <p:stCondLst>
                                            <p:cond delay="1808"/>
                                          </p:stCondLst>
                                        </p:cTn>
                                        <p:tgtEl>
                                          <p:spTgt spid="6"/>
                                        </p:tgtEl>
                                      </p:cBhvr>
                                      <p:to x="100000" y="95000"/>
                                    </p:animScale>
                                    <p:animScale>
                                      <p:cBhvr>
                                        <p:cTn id="26" dur="166" decel="50000">
                                          <p:stCondLst>
                                            <p:cond delay="1834"/>
                                          </p:stCondLst>
                                        </p:cTn>
                                        <p:tgtEl>
                                          <p:spTgt spid="6"/>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nodeType="clickEffect">
                                  <p:stCondLst>
                                    <p:cond delay="0"/>
                                  </p:stCondLst>
                                  <p:childTnLst>
                                    <p:anim calcmode="lin" valueType="num">
                                      <p:cBhvr additive="base">
                                        <p:cTn id="30" dur="500"/>
                                        <p:tgtEl>
                                          <p:spTgt spid="6"/>
                                        </p:tgtEl>
                                        <p:attrNameLst>
                                          <p:attrName>ppt_x</p:attrName>
                                        </p:attrNameLst>
                                      </p:cBhvr>
                                      <p:tavLst>
                                        <p:tav tm="0">
                                          <p:val>
                                            <p:strVal val="ppt_x"/>
                                          </p:val>
                                        </p:tav>
                                        <p:tav tm="100000">
                                          <p:val>
                                            <p:strVal val="ppt_x"/>
                                          </p:val>
                                        </p:tav>
                                      </p:tavLst>
                                    </p:anim>
                                    <p:anim calcmode="lin" valueType="num">
                                      <p:cBhvr additive="base">
                                        <p:cTn id="31" dur="500"/>
                                        <p:tgtEl>
                                          <p:spTgt spid="6"/>
                                        </p:tgtEl>
                                        <p:attrNameLst>
                                          <p:attrName>ppt_y</p:attrName>
                                        </p:attrNameLst>
                                      </p:cBhvr>
                                      <p:tavLst>
                                        <p:tav tm="0">
                                          <p:val>
                                            <p:strVal val="ppt_y"/>
                                          </p:val>
                                        </p:tav>
                                        <p:tav tm="100000">
                                          <p:val>
                                            <p:strVal val="1+ppt_h/2"/>
                                          </p:val>
                                        </p:tav>
                                      </p:tavLst>
                                    </p:anim>
                                    <p:set>
                                      <p:cBhvr>
                                        <p:cTn id="3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BC899-ADC9-7CD6-3AA3-6218C64B95A9}"/>
              </a:ext>
            </a:extLst>
          </p:cNvPr>
          <p:cNvSpPr>
            <a:spLocks noGrp="1"/>
          </p:cNvSpPr>
          <p:nvPr>
            <p:ph type="title"/>
          </p:nvPr>
        </p:nvSpPr>
        <p:spPr/>
        <p:txBody>
          <a:bodyPr/>
          <a:lstStyle/>
          <a:p>
            <a:r>
              <a:rPr lang="en-US" dirty="0"/>
              <a:t>Neocortex</a:t>
            </a:r>
          </a:p>
        </p:txBody>
      </p:sp>
      <p:pic>
        <p:nvPicPr>
          <p:cNvPr id="4" name="Content Placeholder 3">
            <a:extLst>
              <a:ext uri="{FF2B5EF4-FFF2-40B4-BE49-F238E27FC236}">
                <a16:creationId xmlns:a16="http://schemas.microsoft.com/office/drawing/2014/main" id="{D179174B-6C0B-3F3D-4744-22EBE296B533}"/>
              </a:ext>
            </a:extLst>
          </p:cNvPr>
          <p:cNvPicPr>
            <a:picLocks noGrp="1" noChangeAspect="1"/>
          </p:cNvPicPr>
          <p:nvPr>
            <p:ph idx="1"/>
          </p:nvPr>
        </p:nvPicPr>
        <p:blipFill>
          <a:blip r:embed="rId2"/>
          <a:stretch>
            <a:fillRect/>
          </a:stretch>
        </p:blipFill>
        <p:spPr>
          <a:xfrm>
            <a:off x="3988856" y="2194394"/>
            <a:ext cx="4212701" cy="3840813"/>
          </a:xfrm>
          <a:prstGeom prst="rect">
            <a:avLst/>
          </a:prstGeom>
        </p:spPr>
      </p:pic>
      <p:sp>
        <p:nvSpPr>
          <p:cNvPr id="5" name="TextBox 4">
            <a:extLst>
              <a:ext uri="{FF2B5EF4-FFF2-40B4-BE49-F238E27FC236}">
                <a16:creationId xmlns:a16="http://schemas.microsoft.com/office/drawing/2014/main" id="{1D0ACD47-6BBD-AD08-2584-D889892056FE}"/>
              </a:ext>
            </a:extLst>
          </p:cNvPr>
          <p:cNvSpPr txBox="1"/>
          <p:nvPr/>
        </p:nvSpPr>
        <p:spPr>
          <a:xfrm>
            <a:off x="589545" y="2194394"/>
            <a:ext cx="3019927" cy="1200329"/>
          </a:xfrm>
          <a:prstGeom prst="rect">
            <a:avLst/>
          </a:prstGeom>
          <a:noFill/>
        </p:spPr>
        <p:txBody>
          <a:bodyPr wrap="square" rtlCol="0">
            <a:spAutoFit/>
          </a:bodyPr>
          <a:lstStyle/>
          <a:p>
            <a:pPr marL="285750" indent="-285750">
              <a:buFont typeface="Arial" panose="020B0604020202020204" pitchFamily="34" charset="0"/>
              <a:buChar char="•"/>
            </a:pPr>
            <a:r>
              <a:rPr lang="en-US" dirty="0"/>
              <a:t>Perception, Conscious, Language, Imagination, Mathematics, Art, Music, and Planning</a:t>
            </a:r>
          </a:p>
        </p:txBody>
      </p:sp>
      <p:sp>
        <p:nvSpPr>
          <p:cNvPr id="6" name="TextBox 5">
            <a:extLst>
              <a:ext uri="{FF2B5EF4-FFF2-40B4-BE49-F238E27FC236}">
                <a16:creationId xmlns:a16="http://schemas.microsoft.com/office/drawing/2014/main" id="{4BA0D956-C97A-F5EF-3E20-24B3EBEE7D67}"/>
              </a:ext>
            </a:extLst>
          </p:cNvPr>
          <p:cNvSpPr txBox="1"/>
          <p:nvPr/>
        </p:nvSpPr>
        <p:spPr>
          <a:xfrm>
            <a:off x="8915400" y="2194394"/>
            <a:ext cx="2382253" cy="646331"/>
          </a:xfrm>
          <a:prstGeom prst="rect">
            <a:avLst/>
          </a:prstGeom>
          <a:noFill/>
        </p:spPr>
        <p:txBody>
          <a:bodyPr wrap="square" rtlCol="0">
            <a:spAutoFit/>
          </a:bodyPr>
          <a:lstStyle/>
          <a:p>
            <a:pPr marL="285750" indent="-285750">
              <a:buFont typeface="Arial" panose="020B0604020202020204" pitchFamily="34" charset="0"/>
              <a:buChar char="•"/>
            </a:pPr>
            <a:r>
              <a:rPr lang="en-US" dirty="0"/>
              <a:t>2 mm thick</a:t>
            </a:r>
          </a:p>
          <a:p>
            <a:pPr marL="285750" indent="-285750">
              <a:buFont typeface="Arial" panose="020B0604020202020204" pitchFamily="34" charset="0"/>
              <a:buChar char="•"/>
            </a:pPr>
            <a:r>
              <a:rPr lang="en-US" dirty="0"/>
              <a:t>6 layers</a:t>
            </a:r>
          </a:p>
        </p:txBody>
      </p:sp>
      <p:pic>
        <p:nvPicPr>
          <p:cNvPr id="8" name="Picture 7">
            <a:extLst>
              <a:ext uri="{FF2B5EF4-FFF2-40B4-BE49-F238E27FC236}">
                <a16:creationId xmlns:a16="http://schemas.microsoft.com/office/drawing/2014/main" id="{3D5C343A-89B4-BCB3-0F6F-57BE9E546388}"/>
              </a:ext>
            </a:extLst>
          </p:cNvPr>
          <p:cNvPicPr>
            <a:picLocks noChangeAspect="1"/>
          </p:cNvPicPr>
          <p:nvPr/>
        </p:nvPicPr>
        <p:blipFill>
          <a:blip r:embed="rId3"/>
          <a:stretch>
            <a:fillRect/>
          </a:stretch>
        </p:blipFill>
        <p:spPr>
          <a:xfrm>
            <a:off x="8915400" y="2840725"/>
            <a:ext cx="2712118" cy="3268199"/>
          </a:xfrm>
          <a:prstGeom prst="rect">
            <a:avLst/>
          </a:prstGeom>
        </p:spPr>
      </p:pic>
      <p:pic>
        <p:nvPicPr>
          <p:cNvPr id="9" name="Picture 8">
            <a:extLst>
              <a:ext uri="{FF2B5EF4-FFF2-40B4-BE49-F238E27FC236}">
                <a16:creationId xmlns:a16="http://schemas.microsoft.com/office/drawing/2014/main" id="{E6B47788-9FF6-EAB0-E9B2-D759E036918E}"/>
              </a:ext>
            </a:extLst>
          </p:cNvPr>
          <p:cNvPicPr>
            <a:picLocks noChangeAspect="1"/>
          </p:cNvPicPr>
          <p:nvPr/>
        </p:nvPicPr>
        <p:blipFill>
          <a:blip r:embed="rId4"/>
          <a:stretch>
            <a:fillRect/>
          </a:stretch>
        </p:blipFill>
        <p:spPr>
          <a:xfrm>
            <a:off x="4741529" y="-3385021"/>
            <a:ext cx="2706859" cy="3267739"/>
          </a:xfrm>
          <a:prstGeom prst="rect">
            <a:avLst/>
          </a:prstGeom>
        </p:spPr>
      </p:pic>
    </p:spTree>
    <p:extLst>
      <p:ext uri="{BB962C8B-B14F-4D97-AF65-F5344CB8AC3E}">
        <p14:creationId xmlns:p14="http://schemas.microsoft.com/office/powerpoint/2010/main" val="33816136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xit" presetSubtype="4" fill="hold" nodeType="clickEffect">
                                  <p:stCondLst>
                                    <p:cond delay="0"/>
                                  </p:stCondLst>
                                  <p:childTnLst>
                                    <p:anim calcmode="lin" valueType="num">
                                      <p:cBhvr additive="base">
                                        <p:cTn id="21" dur="500"/>
                                        <p:tgtEl>
                                          <p:spTgt spid="8"/>
                                        </p:tgtEl>
                                        <p:attrNameLst>
                                          <p:attrName>ppt_x</p:attrName>
                                        </p:attrNameLst>
                                      </p:cBhvr>
                                      <p:tavLst>
                                        <p:tav tm="0">
                                          <p:val>
                                            <p:strVal val="ppt_x"/>
                                          </p:val>
                                        </p:tav>
                                        <p:tav tm="100000">
                                          <p:val>
                                            <p:strVal val="ppt_x"/>
                                          </p:val>
                                        </p:tav>
                                      </p:tavLst>
                                    </p:anim>
                                    <p:anim calcmode="lin" valueType="num">
                                      <p:cBhvr additive="base">
                                        <p:cTn id="22" dur="500"/>
                                        <p:tgtEl>
                                          <p:spTgt spid="8"/>
                                        </p:tgtEl>
                                        <p:attrNameLst>
                                          <p:attrName>ppt_y</p:attrName>
                                        </p:attrNameLst>
                                      </p:cBhvr>
                                      <p:tavLst>
                                        <p:tav tm="0">
                                          <p:val>
                                            <p:strVal val="ppt_y"/>
                                          </p:val>
                                        </p:tav>
                                        <p:tav tm="100000">
                                          <p:val>
                                            <p:strVal val="1+ppt_h/2"/>
                                          </p:val>
                                        </p:tav>
                                      </p:tavLst>
                                    </p:anim>
                                    <p:set>
                                      <p:cBhvr>
                                        <p:cTn id="23"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535CA-D6E6-E285-999A-3AA1F3E2E104}"/>
              </a:ext>
            </a:extLst>
          </p:cNvPr>
          <p:cNvSpPr>
            <a:spLocks noGrp="1"/>
          </p:cNvSpPr>
          <p:nvPr>
            <p:ph type="title"/>
          </p:nvPr>
        </p:nvSpPr>
        <p:spPr/>
        <p:txBody>
          <a:bodyPr/>
          <a:lstStyle/>
          <a:p>
            <a:r>
              <a:rPr lang="en-US" dirty="0"/>
              <a:t>Neocortex</a:t>
            </a:r>
          </a:p>
        </p:txBody>
      </p:sp>
      <p:pic>
        <p:nvPicPr>
          <p:cNvPr id="5" name="Content Placeholder 4">
            <a:extLst>
              <a:ext uri="{FF2B5EF4-FFF2-40B4-BE49-F238E27FC236}">
                <a16:creationId xmlns:a16="http://schemas.microsoft.com/office/drawing/2014/main" id="{C4D04C0D-A393-7C03-9816-9B9DFDC3E845}"/>
              </a:ext>
            </a:extLst>
          </p:cNvPr>
          <p:cNvPicPr>
            <a:picLocks noGrp="1" noChangeAspect="1"/>
          </p:cNvPicPr>
          <p:nvPr>
            <p:ph idx="1"/>
          </p:nvPr>
        </p:nvPicPr>
        <p:blipFill>
          <a:blip r:embed="rId3"/>
          <a:stretch>
            <a:fillRect/>
          </a:stretch>
        </p:blipFill>
        <p:spPr>
          <a:xfrm>
            <a:off x="4218576" y="1951542"/>
            <a:ext cx="3752766" cy="4530365"/>
          </a:xfrm>
          <a:prstGeom prst="rect">
            <a:avLst/>
          </a:prstGeom>
        </p:spPr>
      </p:pic>
      <p:pic>
        <p:nvPicPr>
          <p:cNvPr id="9" name="Content Placeholder 3">
            <a:extLst>
              <a:ext uri="{FF2B5EF4-FFF2-40B4-BE49-F238E27FC236}">
                <a16:creationId xmlns:a16="http://schemas.microsoft.com/office/drawing/2014/main" id="{CF2C32FC-323B-9F4C-4FEB-DB357489A725}"/>
              </a:ext>
            </a:extLst>
          </p:cNvPr>
          <p:cNvPicPr>
            <a:picLocks noChangeAspect="1"/>
          </p:cNvPicPr>
          <p:nvPr/>
        </p:nvPicPr>
        <p:blipFill>
          <a:blip r:embed="rId4"/>
          <a:stretch>
            <a:fillRect/>
          </a:stretch>
        </p:blipFill>
        <p:spPr>
          <a:xfrm>
            <a:off x="4218576" y="-4456882"/>
            <a:ext cx="3487798" cy="4206875"/>
          </a:xfrm>
          <a:prstGeom prst="rect">
            <a:avLst/>
          </a:prstGeom>
        </p:spPr>
      </p:pic>
    </p:spTree>
    <p:extLst>
      <p:ext uri="{BB962C8B-B14F-4D97-AF65-F5344CB8AC3E}">
        <p14:creationId xmlns:p14="http://schemas.microsoft.com/office/powerpoint/2010/main" val="25723870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9DCB-80AE-77B5-ECDE-7819E9D5CAD9}"/>
              </a:ext>
            </a:extLst>
          </p:cNvPr>
          <p:cNvSpPr>
            <a:spLocks noGrp="1"/>
          </p:cNvSpPr>
          <p:nvPr>
            <p:ph type="title"/>
          </p:nvPr>
        </p:nvSpPr>
        <p:spPr/>
        <p:txBody>
          <a:bodyPr/>
          <a:lstStyle/>
          <a:p>
            <a:r>
              <a:rPr lang="en-US" dirty="0"/>
              <a:t>Neocortex Processing Recognition</a:t>
            </a:r>
          </a:p>
        </p:txBody>
      </p:sp>
      <p:pic>
        <p:nvPicPr>
          <p:cNvPr id="4" name="Content Placeholder 3">
            <a:extLst>
              <a:ext uri="{FF2B5EF4-FFF2-40B4-BE49-F238E27FC236}">
                <a16:creationId xmlns:a16="http://schemas.microsoft.com/office/drawing/2014/main" id="{15BA4D6F-E6E1-FCA4-4478-F78A85CCFDE6}"/>
              </a:ext>
            </a:extLst>
          </p:cNvPr>
          <p:cNvPicPr>
            <a:picLocks noGrp="1" noChangeAspect="1"/>
          </p:cNvPicPr>
          <p:nvPr>
            <p:ph idx="1"/>
          </p:nvPr>
        </p:nvPicPr>
        <p:blipFill>
          <a:blip r:embed="rId3"/>
          <a:stretch>
            <a:fillRect/>
          </a:stretch>
        </p:blipFill>
        <p:spPr>
          <a:xfrm>
            <a:off x="4351060" y="2011363"/>
            <a:ext cx="3487798" cy="4206875"/>
          </a:xfrm>
          <a:prstGeom prst="rect">
            <a:avLst/>
          </a:prstGeom>
        </p:spPr>
      </p:pic>
      <p:sp>
        <p:nvSpPr>
          <p:cNvPr id="5" name="Arrow: Up 4">
            <a:extLst>
              <a:ext uri="{FF2B5EF4-FFF2-40B4-BE49-F238E27FC236}">
                <a16:creationId xmlns:a16="http://schemas.microsoft.com/office/drawing/2014/main" id="{3B29D158-B542-B65F-2B3C-C284451813EE}"/>
              </a:ext>
            </a:extLst>
          </p:cNvPr>
          <p:cNvSpPr/>
          <p:nvPr/>
        </p:nvSpPr>
        <p:spPr>
          <a:xfrm>
            <a:off x="3477126" y="2406316"/>
            <a:ext cx="565484" cy="320040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6802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6DC31-3878-2B27-408D-B510F1137E22}"/>
              </a:ext>
            </a:extLst>
          </p:cNvPr>
          <p:cNvSpPr>
            <a:spLocks noGrp="1"/>
          </p:cNvSpPr>
          <p:nvPr>
            <p:ph type="title"/>
          </p:nvPr>
        </p:nvSpPr>
        <p:spPr/>
        <p:txBody>
          <a:bodyPr/>
          <a:lstStyle/>
          <a:p>
            <a:r>
              <a:rPr lang="en-US" dirty="0"/>
              <a:t>Patterns in the neocortex</a:t>
            </a:r>
          </a:p>
        </p:txBody>
      </p:sp>
      <p:sp>
        <p:nvSpPr>
          <p:cNvPr id="3" name="Content Placeholder 2">
            <a:extLst>
              <a:ext uri="{FF2B5EF4-FFF2-40B4-BE49-F238E27FC236}">
                <a16:creationId xmlns:a16="http://schemas.microsoft.com/office/drawing/2014/main" id="{CAC98912-5139-0606-47F8-994B239A9E53}"/>
              </a:ext>
            </a:extLst>
          </p:cNvPr>
          <p:cNvSpPr>
            <a:spLocks noGrp="1"/>
          </p:cNvSpPr>
          <p:nvPr>
            <p:ph idx="1"/>
          </p:nvPr>
        </p:nvSpPr>
        <p:spPr>
          <a:xfrm>
            <a:off x="1202919" y="2011680"/>
            <a:ext cx="9517218" cy="1898583"/>
          </a:xfrm>
        </p:spPr>
        <p:txBody>
          <a:bodyPr/>
          <a:lstStyle/>
          <a:p>
            <a:r>
              <a:rPr lang="en-US" dirty="0"/>
              <a:t>Brains need patterns to memorize an event.</a:t>
            </a:r>
          </a:p>
          <a:p>
            <a:r>
              <a:rPr lang="en-US" dirty="0"/>
              <a:t>An reoccurrence of something.</a:t>
            </a:r>
          </a:p>
          <a:p>
            <a:r>
              <a:rPr lang="en-US" dirty="0"/>
              <a:t>Brains are pattern machines, receiving the information through five senses.</a:t>
            </a:r>
          </a:p>
          <a:p>
            <a:pPr marL="0" indent="0">
              <a:buNone/>
            </a:pPr>
            <a:endParaRPr lang="en-US" dirty="0">
              <a:sym typeface="Wingdings" panose="05000000000000000000" pitchFamily="2" charset="2"/>
            </a:endParaRPr>
          </a:p>
          <a:p>
            <a:endParaRPr lang="en-US" dirty="0"/>
          </a:p>
        </p:txBody>
      </p:sp>
      <p:sp>
        <p:nvSpPr>
          <p:cNvPr id="4" name="TextBox 3">
            <a:extLst>
              <a:ext uri="{FF2B5EF4-FFF2-40B4-BE49-F238E27FC236}">
                <a16:creationId xmlns:a16="http://schemas.microsoft.com/office/drawing/2014/main" id="{CFE2F67D-99E8-BE4C-D468-9538E55D8087}"/>
              </a:ext>
            </a:extLst>
          </p:cNvPr>
          <p:cNvSpPr txBox="1"/>
          <p:nvPr/>
        </p:nvSpPr>
        <p:spPr>
          <a:xfrm>
            <a:off x="1202919" y="4092912"/>
            <a:ext cx="9059779" cy="2400657"/>
          </a:xfrm>
          <a:prstGeom prst="rect">
            <a:avLst/>
          </a:prstGeom>
          <a:noFill/>
        </p:spPr>
        <p:txBody>
          <a:bodyPr wrap="square" rtlCol="0">
            <a:spAutoFit/>
          </a:bodyPr>
          <a:lstStyle/>
          <a:p>
            <a:pPr marL="285750" indent="-285750">
              <a:buFont typeface="Arial" panose="020B0604020202020204" pitchFamily="34" charset="0"/>
              <a:buChar char="•"/>
            </a:pPr>
            <a:r>
              <a:rPr lang="en-US" sz="2200" dirty="0"/>
              <a:t>Fast and Efficient</a:t>
            </a:r>
          </a:p>
          <a:p>
            <a:pPr marL="285750" indent="-285750">
              <a:buFont typeface="Arial" panose="020B0604020202020204" pitchFamily="34" charset="0"/>
              <a:buChar char="•"/>
            </a:pPr>
            <a:r>
              <a:rPr lang="en-US" sz="2200" dirty="0"/>
              <a:t>Can “UPDATE” the prior knowledge.</a:t>
            </a:r>
          </a:p>
          <a:p>
            <a:pPr marL="285750" indent="-285750">
              <a:buFont typeface="Arial" panose="020B0604020202020204" pitchFamily="34" charset="0"/>
              <a:buChar char="•"/>
            </a:pPr>
            <a:r>
              <a:rPr lang="en-US" sz="2200" dirty="0"/>
              <a:t>Brains know the world through a set of senses </a:t>
            </a:r>
            <a:r>
              <a:rPr lang="en-US" sz="2200" dirty="0">
                <a:sym typeface="Wingdings" panose="05000000000000000000" pitchFamily="2" charset="2"/>
              </a:rPr>
              <a:t> create patterns that send to the neocortex  Process by the same algorithm to create a model of the world. </a:t>
            </a:r>
          </a:p>
          <a:p>
            <a:pPr marL="285750" indent="-285750">
              <a:buFont typeface="Arial" panose="020B0604020202020204" pitchFamily="34" charset="0"/>
              <a:buChar char="•"/>
            </a:pPr>
            <a:r>
              <a:rPr lang="en-US" sz="2200" dirty="0">
                <a:sym typeface="Wingdings" panose="05000000000000000000" pitchFamily="2" charset="2"/>
              </a:rPr>
              <a:t>Brains then hold those patterns in memory to access for future references.</a:t>
            </a:r>
          </a:p>
          <a:p>
            <a:pPr marL="285750" indent="-285750">
              <a:buFont typeface="Arial" panose="020B0604020202020204" pitchFamily="34" charset="0"/>
              <a:buChar char="•"/>
            </a:pPr>
            <a:endParaRPr lang="en-US" dirty="0"/>
          </a:p>
        </p:txBody>
      </p:sp>
      <p:pic>
        <p:nvPicPr>
          <p:cNvPr id="5" name="Content Placeholder 3">
            <a:extLst>
              <a:ext uri="{FF2B5EF4-FFF2-40B4-BE49-F238E27FC236}">
                <a16:creationId xmlns:a16="http://schemas.microsoft.com/office/drawing/2014/main" id="{1A3576CC-A7BA-209C-DD6C-CDA7D518D5EA}"/>
              </a:ext>
            </a:extLst>
          </p:cNvPr>
          <p:cNvPicPr>
            <a:picLocks noChangeAspect="1"/>
          </p:cNvPicPr>
          <p:nvPr/>
        </p:nvPicPr>
        <p:blipFill>
          <a:blip r:embed="rId2"/>
          <a:stretch>
            <a:fillRect/>
          </a:stretch>
        </p:blipFill>
        <p:spPr>
          <a:xfrm>
            <a:off x="4690983" y="1704354"/>
            <a:ext cx="2083649" cy="2513233"/>
          </a:xfrm>
          <a:prstGeom prst="rect">
            <a:avLst/>
          </a:prstGeom>
        </p:spPr>
      </p:pic>
    </p:spTree>
    <p:extLst>
      <p:ext uri="{BB962C8B-B14F-4D97-AF65-F5344CB8AC3E}">
        <p14:creationId xmlns:p14="http://schemas.microsoft.com/office/powerpoint/2010/main" val="3178659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7" dur="500"/>
                                        <p:tgtEl>
                                          <p:spTgt spid="3">
                                            <p:txEl>
                                              <p:pRg st="0" end="0"/>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p:tgtEl>
                                          <p:spTgt spid="3">
                                            <p:txEl>
                                              <p:pRg st="1" end="1"/>
                                            </p:txEl>
                                          </p:spTgt>
                                        </p:tgtEl>
                                        <p:attrNameLst>
                                          <p:attrName>ppt_y</p:attrName>
                                        </p:attrNameLst>
                                      </p:cBhvr>
                                      <p:tavLst>
                                        <p:tav tm="0">
                                          <p:val>
                                            <p:strVal val="ppt_y"/>
                                          </p:val>
                                        </p:tav>
                                        <p:tav tm="100000">
                                          <p:val>
                                            <p:strVal val="1+ppt_h/2"/>
                                          </p:val>
                                        </p:tav>
                                      </p:tavLst>
                                    </p:anim>
                                    <p:set>
                                      <p:cBhvr>
                                        <p:cTn id="14"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p:tgtEl>
                                          <p:spTgt spid="3">
                                            <p:txEl>
                                              <p:pRg st="2" end="2"/>
                                            </p:txEl>
                                          </p:spTgt>
                                        </p:tgtEl>
                                        <p:attrNameLst>
                                          <p:attrName>ppt_y</p:attrName>
                                        </p:attrNameLst>
                                      </p:cBhvr>
                                      <p:tavLst>
                                        <p:tav tm="0">
                                          <p:val>
                                            <p:strVal val="ppt_y"/>
                                          </p:val>
                                        </p:tav>
                                        <p:tav tm="100000">
                                          <p:val>
                                            <p:strVal val="1+ppt_h/2"/>
                                          </p:val>
                                        </p:tav>
                                      </p:tavLst>
                                    </p:anim>
                                    <p:set>
                                      <p:cBhvr>
                                        <p:cTn id="20"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anim calcmode="lin" valueType="num">
                                      <p:cBhvr additive="base">
                                        <p:cTn id="30"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txEl>
                                              <p:pRg st="0" end="0"/>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4">
                                            <p:txEl>
                                              <p:pRg st="1" end="1"/>
                                            </p:txEl>
                                          </p:spTgt>
                                        </p:tgtEl>
                                        <p:attrNameLst>
                                          <p:attrName>style.visibility</p:attrName>
                                        </p:attrNameLst>
                                      </p:cBhvr>
                                      <p:to>
                                        <p:strVal val="visible"/>
                                      </p:to>
                                    </p:set>
                                    <p:anim calcmode="lin" valueType="num">
                                      <p:cBhvr additive="base">
                                        <p:cTn id="34"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4">
                                            <p:txEl>
                                              <p:pRg st="1" end="1"/>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4">
                                            <p:txEl>
                                              <p:pRg st="2" end="2"/>
                                            </p:txEl>
                                          </p:spTgt>
                                        </p:tgtEl>
                                        <p:attrNameLst>
                                          <p:attrName>style.visibility</p:attrName>
                                        </p:attrNameLst>
                                      </p:cBhvr>
                                      <p:to>
                                        <p:strVal val="visible"/>
                                      </p:to>
                                    </p:set>
                                    <p:anim calcmode="lin" valueType="num">
                                      <p:cBhvr additive="base">
                                        <p:cTn id="3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4">
                                            <p:txEl>
                                              <p:pRg st="2" end="2"/>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 calcmode="lin" valueType="num">
                                      <p:cBhvr additive="base">
                                        <p:cTn id="42"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40212-3F56-2122-5C79-7908A28D0E94}"/>
              </a:ext>
            </a:extLst>
          </p:cNvPr>
          <p:cNvSpPr>
            <a:spLocks noGrp="1"/>
          </p:cNvSpPr>
          <p:nvPr>
            <p:ph type="title"/>
          </p:nvPr>
        </p:nvSpPr>
        <p:spPr/>
        <p:txBody>
          <a:bodyPr/>
          <a:lstStyle/>
          <a:p>
            <a:r>
              <a:rPr lang="en-US" dirty="0"/>
              <a:t>Chapter </a:t>
            </a:r>
            <a:r>
              <a:rPr lang="en-US" dirty="0">
                <a:latin typeface="Aptos Display" panose="020B0004020202020204" pitchFamily="34" charset="0"/>
              </a:rPr>
              <a:t>4</a:t>
            </a:r>
            <a:r>
              <a:rPr lang="en-US" dirty="0"/>
              <a:t>  memory</a:t>
            </a:r>
          </a:p>
        </p:txBody>
      </p:sp>
      <p:sp>
        <p:nvSpPr>
          <p:cNvPr id="3" name="Content Placeholder 2">
            <a:extLst>
              <a:ext uri="{FF2B5EF4-FFF2-40B4-BE49-F238E27FC236}">
                <a16:creationId xmlns:a16="http://schemas.microsoft.com/office/drawing/2014/main" id="{37ED263E-E624-22D5-13CE-142A84091723}"/>
              </a:ext>
            </a:extLst>
          </p:cNvPr>
          <p:cNvSpPr>
            <a:spLocks noGrp="1"/>
          </p:cNvSpPr>
          <p:nvPr>
            <p:ph idx="1"/>
          </p:nvPr>
        </p:nvSpPr>
        <p:spPr/>
        <p:txBody>
          <a:bodyPr/>
          <a:lstStyle/>
          <a:p>
            <a:endParaRPr lang="en-US" dirty="0"/>
          </a:p>
        </p:txBody>
      </p:sp>
      <p:pic>
        <p:nvPicPr>
          <p:cNvPr id="2050" name="Picture 2" descr="Catching Skills for Target-a-Skill Tuesday (WRDSB@Home)">
            <a:extLst>
              <a:ext uri="{FF2B5EF4-FFF2-40B4-BE49-F238E27FC236}">
                <a16:creationId xmlns:a16="http://schemas.microsoft.com/office/drawing/2014/main" id="{F0B17E2E-7535-2BD0-7169-8A8A90CB18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1043" y="2011680"/>
            <a:ext cx="4729914" cy="406538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EEE439D5-DB45-C005-DCD4-16A6E165E4C4}"/>
              </a:ext>
            </a:extLst>
          </p:cNvPr>
          <p:cNvPicPr>
            <a:picLocks noChangeAspect="1"/>
          </p:cNvPicPr>
          <p:nvPr/>
        </p:nvPicPr>
        <p:blipFill>
          <a:blip r:embed="rId3"/>
          <a:stretch>
            <a:fillRect/>
          </a:stretch>
        </p:blipFill>
        <p:spPr>
          <a:xfrm>
            <a:off x="6559966" y="2212296"/>
            <a:ext cx="5192003" cy="3664148"/>
          </a:xfrm>
          <a:prstGeom prst="rect">
            <a:avLst/>
          </a:prstGeom>
        </p:spPr>
      </p:pic>
      <p:sp>
        <p:nvSpPr>
          <p:cNvPr id="5" name="Title 1">
            <a:extLst>
              <a:ext uri="{FF2B5EF4-FFF2-40B4-BE49-F238E27FC236}">
                <a16:creationId xmlns:a16="http://schemas.microsoft.com/office/drawing/2014/main" id="{AF952361-BF4B-5B9C-25AE-A983B5A45F94}"/>
              </a:ext>
            </a:extLst>
          </p:cNvPr>
          <p:cNvSpPr txBox="1">
            <a:spLocks/>
          </p:cNvSpPr>
          <p:nvPr/>
        </p:nvSpPr>
        <p:spPr>
          <a:xfrm>
            <a:off x="1511729" y="-1224584"/>
            <a:ext cx="9784080" cy="150876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US" dirty="0"/>
              <a:t>memory</a:t>
            </a:r>
          </a:p>
        </p:txBody>
      </p:sp>
    </p:spTree>
    <p:extLst>
      <p:ext uri="{BB962C8B-B14F-4D97-AF65-F5344CB8AC3E}">
        <p14:creationId xmlns:p14="http://schemas.microsoft.com/office/powerpoint/2010/main" val="127718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7" presetClass="path" presetSubtype="0" accel="50000" decel="50000" fill="hold" nodeType="clickEffect">
                                  <p:stCondLst>
                                    <p:cond delay="0"/>
                                  </p:stCondLst>
                                  <p:childTnLst>
                                    <p:animMotion origin="layout" path="M 0 -0.00301 L -0.06875 0.03912 C -0.08307 0.04861 -0.10456 0.05394 -0.12708 0.05394 C -0.15273 0.05394 -0.17331 0.04861 -0.18763 0.03912 L -0.25625 -0.00301 " pathEditMode="relative" rAng="0" ptsTypes="AAAAA">
                                      <p:cBhvr>
                                        <p:cTn id="12" dur="2000" fill="hold"/>
                                        <p:tgtEl>
                                          <p:spTgt spid="2050"/>
                                        </p:tgtEl>
                                        <p:attrNameLst>
                                          <p:attrName>ppt_x</p:attrName>
                                          <p:attrName>ppt_y</p:attrName>
                                        </p:attrNameLst>
                                      </p:cBhvr>
                                      <p:rCtr x="-12812" y="2847"/>
                                    </p:animMotion>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1EF52-3F04-75AA-8B32-074E6F4A4463}"/>
              </a:ext>
            </a:extLst>
          </p:cNvPr>
          <p:cNvSpPr>
            <a:spLocks noGrp="1"/>
          </p:cNvSpPr>
          <p:nvPr>
            <p:ph type="title"/>
          </p:nvPr>
        </p:nvSpPr>
        <p:spPr>
          <a:xfrm>
            <a:off x="1355319" y="-1105872"/>
            <a:ext cx="9784080" cy="1508760"/>
          </a:xfrm>
        </p:spPr>
        <p:txBody>
          <a:bodyPr/>
          <a:lstStyle/>
          <a:p>
            <a:r>
              <a:rPr lang="en-US" dirty="0"/>
              <a:t>memory</a:t>
            </a:r>
          </a:p>
        </p:txBody>
      </p:sp>
      <p:sp>
        <p:nvSpPr>
          <p:cNvPr id="3" name="Content Placeholder 2">
            <a:extLst>
              <a:ext uri="{FF2B5EF4-FFF2-40B4-BE49-F238E27FC236}">
                <a16:creationId xmlns:a16="http://schemas.microsoft.com/office/drawing/2014/main" id="{631E6587-352D-CFE7-A6FC-99B960680CCF}"/>
              </a:ext>
            </a:extLst>
          </p:cNvPr>
          <p:cNvSpPr>
            <a:spLocks noGrp="1"/>
          </p:cNvSpPr>
          <p:nvPr>
            <p:ph idx="1"/>
          </p:nvPr>
        </p:nvSpPr>
        <p:spPr>
          <a:xfrm>
            <a:off x="1202919" y="2011680"/>
            <a:ext cx="9784080" cy="1694046"/>
          </a:xfrm>
        </p:spPr>
        <p:txBody>
          <a:bodyPr/>
          <a:lstStyle/>
          <a:p>
            <a:pPr marL="457200" indent="-457200">
              <a:buFont typeface="+mj-lt"/>
              <a:buAutoNum type="arabicPeriod"/>
            </a:pPr>
            <a:r>
              <a:rPr lang="en-US" dirty="0"/>
              <a:t>The brain automatically recalls a memory by the sight of the ball.</a:t>
            </a:r>
          </a:p>
          <a:p>
            <a:pPr marL="457200" indent="-457200">
              <a:buFont typeface="+mj-lt"/>
              <a:buAutoNum type="arabicPeriod"/>
            </a:pPr>
            <a:r>
              <a:rPr lang="en-US" dirty="0"/>
              <a:t>The memory recalls the sequence of muscle commands.</a:t>
            </a:r>
          </a:p>
          <a:p>
            <a:pPr marL="457200" indent="-457200">
              <a:buFont typeface="+mj-lt"/>
              <a:buAutoNum type="arabicPeriod"/>
            </a:pPr>
            <a:r>
              <a:rPr lang="en-US" dirty="0"/>
              <a:t>The retrieved memory is adjusted as it is recalled to accommodate the details of the moment.</a:t>
            </a:r>
          </a:p>
          <a:p>
            <a:pPr marL="457200" indent="-457200">
              <a:buFont typeface="+mj-lt"/>
              <a:buAutoNum type="arabicPeriod"/>
            </a:pPr>
            <a:endParaRPr lang="en-US" dirty="0"/>
          </a:p>
          <a:p>
            <a:pPr marL="457200" indent="-457200">
              <a:buFont typeface="+mj-lt"/>
              <a:buAutoNum type="arabicPeriod"/>
            </a:pPr>
            <a:endParaRPr lang="en-US" dirty="0"/>
          </a:p>
        </p:txBody>
      </p:sp>
      <p:sp>
        <p:nvSpPr>
          <p:cNvPr id="5" name="Title 1">
            <a:extLst>
              <a:ext uri="{FF2B5EF4-FFF2-40B4-BE49-F238E27FC236}">
                <a16:creationId xmlns:a16="http://schemas.microsoft.com/office/drawing/2014/main" id="{CE51686C-A591-90E0-7395-83156E87872E}"/>
              </a:ext>
            </a:extLst>
          </p:cNvPr>
          <p:cNvSpPr txBox="1">
            <a:spLocks/>
          </p:cNvSpPr>
          <p:nvPr/>
        </p:nvSpPr>
        <p:spPr>
          <a:xfrm>
            <a:off x="1355319" y="436576"/>
            <a:ext cx="9784080" cy="150876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US" dirty="0"/>
              <a:t>memory</a:t>
            </a:r>
          </a:p>
        </p:txBody>
      </p:sp>
      <p:sp>
        <p:nvSpPr>
          <p:cNvPr id="6" name="Content Placeholder 2">
            <a:extLst>
              <a:ext uri="{FF2B5EF4-FFF2-40B4-BE49-F238E27FC236}">
                <a16:creationId xmlns:a16="http://schemas.microsoft.com/office/drawing/2014/main" id="{8BC7FD3E-FE13-E46A-F7E1-BDDFAC5ECB45}"/>
              </a:ext>
            </a:extLst>
          </p:cNvPr>
          <p:cNvSpPr txBox="1">
            <a:spLocks/>
          </p:cNvSpPr>
          <p:nvPr/>
        </p:nvSpPr>
        <p:spPr>
          <a:xfrm>
            <a:off x="1202919" y="3886200"/>
            <a:ext cx="6834176" cy="1973179"/>
          </a:xfrm>
          <a:prstGeom prst="rect">
            <a:avLst/>
          </a:prstGeom>
          <a:ln w="12700">
            <a:solidFill>
              <a:schemeClr val="tx1"/>
            </a:solidFill>
          </a:ln>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457200" indent="-457200">
              <a:buFont typeface="+mj-lt"/>
              <a:buAutoNum type="arabicPeriod"/>
            </a:pPr>
            <a:r>
              <a:rPr lang="en-US" dirty="0"/>
              <a:t>The neocortex stores sequences of patterns.</a:t>
            </a:r>
          </a:p>
          <a:p>
            <a:pPr marL="457200" indent="-457200">
              <a:buFont typeface="+mj-lt"/>
              <a:buAutoNum type="arabicPeriod"/>
            </a:pPr>
            <a:r>
              <a:rPr lang="en-US" dirty="0"/>
              <a:t>The neocortex recalls patterns auto-associatively.</a:t>
            </a:r>
          </a:p>
          <a:p>
            <a:pPr marL="457200" indent="-457200">
              <a:buFont typeface="+mj-lt"/>
              <a:buAutoNum type="arabicPeriod"/>
            </a:pPr>
            <a:r>
              <a:rPr lang="en-US" dirty="0"/>
              <a:t>The neocortex stores patterns in an invariant form.</a:t>
            </a:r>
          </a:p>
          <a:p>
            <a:pPr marL="457200" indent="-457200">
              <a:buFont typeface="+mj-lt"/>
              <a:buAutoNum type="arabicPeriod"/>
            </a:pPr>
            <a:r>
              <a:rPr lang="en-US" dirty="0"/>
              <a:t>The neocortex stores patterns in a hierarchy.</a:t>
            </a:r>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6162187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9958B-3095-7BC3-6FEE-609083C5095D}"/>
              </a:ext>
            </a:extLst>
          </p:cNvPr>
          <p:cNvSpPr>
            <a:spLocks noGrp="1"/>
          </p:cNvSpPr>
          <p:nvPr>
            <p:ph type="title"/>
          </p:nvPr>
        </p:nvSpPr>
        <p:spPr/>
        <p:txBody>
          <a:bodyPr/>
          <a:lstStyle/>
          <a:p>
            <a:r>
              <a:rPr lang="en-US" dirty="0"/>
              <a:t>Predicting future events</a:t>
            </a:r>
          </a:p>
        </p:txBody>
      </p:sp>
      <p:sp>
        <p:nvSpPr>
          <p:cNvPr id="3" name="Content Placeholder 2">
            <a:extLst>
              <a:ext uri="{FF2B5EF4-FFF2-40B4-BE49-F238E27FC236}">
                <a16:creationId xmlns:a16="http://schemas.microsoft.com/office/drawing/2014/main" id="{1EC4C33F-FADF-50B3-6E03-5414FC6F9DAD}"/>
              </a:ext>
            </a:extLst>
          </p:cNvPr>
          <p:cNvSpPr>
            <a:spLocks noGrp="1"/>
          </p:cNvSpPr>
          <p:nvPr>
            <p:ph idx="1"/>
          </p:nvPr>
        </p:nvSpPr>
        <p:spPr/>
        <p:txBody>
          <a:bodyPr/>
          <a:lstStyle/>
          <a:p>
            <a:r>
              <a:rPr lang="en-US" dirty="0"/>
              <a:t>Brain works by memories from repeated patterns and sequences</a:t>
            </a:r>
          </a:p>
          <a:p>
            <a:r>
              <a:rPr lang="en-US" dirty="0"/>
              <a:t>Use that memories to predict most likely event to occur in the future.</a:t>
            </a:r>
          </a:p>
        </p:txBody>
      </p:sp>
    </p:spTree>
    <p:extLst>
      <p:ext uri="{BB962C8B-B14F-4D97-AF65-F5344CB8AC3E}">
        <p14:creationId xmlns:p14="http://schemas.microsoft.com/office/powerpoint/2010/main" val="113859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81</TotalTime>
  <Words>394</Words>
  <Application>Microsoft Office PowerPoint</Application>
  <PresentationFormat>Widescreen</PresentationFormat>
  <Paragraphs>44</Paragraphs>
  <Slides>10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 Display</vt:lpstr>
      <vt:lpstr>Arial</vt:lpstr>
      <vt:lpstr>Calibri</vt:lpstr>
      <vt:lpstr>Corbel</vt:lpstr>
      <vt:lpstr>Wingdings</vt:lpstr>
      <vt:lpstr>Banded</vt:lpstr>
      <vt:lpstr>Understanding Human Intelligence: The Neocortex and Memory</vt:lpstr>
      <vt:lpstr>Chapter 3  human Brain</vt:lpstr>
      <vt:lpstr>Neocortex</vt:lpstr>
      <vt:lpstr>Neocortex</vt:lpstr>
      <vt:lpstr>Neocortex Processing Recognition</vt:lpstr>
      <vt:lpstr>Patterns in the neocortex</vt:lpstr>
      <vt:lpstr>Chapter 4  memory</vt:lpstr>
      <vt:lpstr>memory</vt:lpstr>
      <vt:lpstr>Predicting future events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Human Intelligence: The Neocortex and Memory</dc:title>
  <dc:creator>Meta Kiatarpadej</dc:creator>
  <cp:lastModifiedBy>Meta Kiatarpadej</cp:lastModifiedBy>
  <cp:revision>1</cp:revision>
  <dcterms:created xsi:type="dcterms:W3CDTF">2024-02-28T12:09:15Z</dcterms:created>
  <dcterms:modified xsi:type="dcterms:W3CDTF">2024-02-28T13:30:41Z</dcterms:modified>
</cp:coreProperties>
</file>