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AE7B1-020E-49F9-8F93-B49A95FB9E72}" v="1142" dt="2024-02-29T07:54:52.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5" d="100"/>
          <a:sy n="85"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ta Kiatarpadej" userId="71595bf4ebc2f4c7" providerId="LiveId" clId="{F19AE7B1-020E-49F9-8F93-B49A95FB9E72}"/>
    <pc:docChg chg="undo redo custSel addSld delSld modSld">
      <pc:chgData name="Meta Kiatarpadej" userId="71595bf4ebc2f4c7" providerId="LiveId" clId="{F19AE7B1-020E-49F9-8F93-B49A95FB9E72}" dt="2024-02-29T07:54:52.202" v="2818" actId="115"/>
      <pc:docMkLst>
        <pc:docMk/>
      </pc:docMkLst>
      <pc:sldChg chg="modSp mod">
        <pc:chgData name="Meta Kiatarpadej" userId="71595bf4ebc2f4c7" providerId="LiveId" clId="{F19AE7B1-020E-49F9-8F93-B49A95FB9E72}" dt="2024-02-29T07:45:24.074" v="2656" actId="115"/>
        <pc:sldMkLst>
          <pc:docMk/>
          <pc:sldMk cId="2414281208" sldId="257"/>
        </pc:sldMkLst>
        <pc:spChg chg="mod">
          <ac:chgData name="Meta Kiatarpadej" userId="71595bf4ebc2f4c7" providerId="LiveId" clId="{F19AE7B1-020E-49F9-8F93-B49A95FB9E72}" dt="2024-02-28T12:48:36.957" v="1083" actId="2711"/>
          <ac:spMkLst>
            <pc:docMk/>
            <pc:sldMk cId="2414281208" sldId="257"/>
            <ac:spMk id="2" creationId="{52E1A578-812D-48AF-6D54-E2ACB9C75A8E}"/>
          </ac:spMkLst>
        </pc:spChg>
        <pc:spChg chg="mod">
          <ac:chgData name="Meta Kiatarpadej" userId="71595bf4ebc2f4c7" providerId="LiveId" clId="{F19AE7B1-020E-49F9-8F93-B49A95FB9E72}" dt="2024-02-29T07:45:24.074" v="2656" actId="115"/>
          <ac:spMkLst>
            <pc:docMk/>
            <pc:sldMk cId="2414281208" sldId="257"/>
            <ac:spMk id="4" creationId="{B87818C4-E700-2B46-A3FE-2167F2FD6C57}"/>
          </ac:spMkLst>
        </pc:spChg>
        <pc:picChg chg="mod">
          <ac:chgData name="Meta Kiatarpadej" userId="71595bf4ebc2f4c7" providerId="LiveId" clId="{F19AE7B1-020E-49F9-8F93-B49A95FB9E72}" dt="2024-02-29T07:44:43.238" v="2650" actId="14100"/>
          <ac:picMkLst>
            <pc:docMk/>
            <pc:sldMk cId="2414281208" sldId="257"/>
            <ac:picMk id="5" creationId="{87F26933-4CCE-3698-66DB-E50590D18FC2}"/>
          </ac:picMkLst>
        </pc:picChg>
        <pc:picChg chg="mod">
          <ac:chgData name="Meta Kiatarpadej" userId="71595bf4ebc2f4c7" providerId="LiveId" clId="{F19AE7B1-020E-49F9-8F93-B49A95FB9E72}" dt="2024-02-29T07:44:37.639" v="2646" actId="1076"/>
          <ac:picMkLst>
            <pc:docMk/>
            <pc:sldMk cId="2414281208" sldId="257"/>
            <ac:picMk id="6" creationId="{0450E6AB-01E8-1D10-A257-57E9CCC51573}"/>
          </ac:picMkLst>
        </pc:picChg>
      </pc:sldChg>
      <pc:sldChg chg="modSp del mod">
        <pc:chgData name="Meta Kiatarpadej" userId="71595bf4ebc2f4c7" providerId="LiveId" clId="{F19AE7B1-020E-49F9-8F93-B49A95FB9E72}" dt="2024-02-29T07:45:08.978" v="2654" actId="2696"/>
        <pc:sldMkLst>
          <pc:docMk/>
          <pc:sldMk cId="3381613695" sldId="258"/>
        </pc:sldMkLst>
        <pc:picChg chg="mod">
          <ac:chgData name="Meta Kiatarpadej" userId="71595bf4ebc2f4c7" providerId="LiveId" clId="{F19AE7B1-020E-49F9-8F93-B49A95FB9E72}" dt="2024-02-28T13:16:35.247" v="2569" actId="1076"/>
          <ac:picMkLst>
            <pc:docMk/>
            <pc:sldMk cId="3381613695" sldId="258"/>
            <ac:picMk id="9" creationId="{E6B47788-9FF6-EAB0-E9B2-D759E036918E}"/>
          </ac:picMkLst>
        </pc:picChg>
      </pc:sldChg>
      <pc:sldChg chg="addSp delSp modSp mod modAnim modNotesTx">
        <pc:chgData name="Meta Kiatarpadej" userId="71595bf4ebc2f4c7" providerId="LiveId" clId="{F19AE7B1-020E-49F9-8F93-B49A95FB9E72}" dt="2024-02-29T07:47:36.034" v="2675" actId="27636"/>
        <pc:sldMkLst>
          <pc:docMk/>
          <pc:sldMk cId="2572387055" sldId="259"/>
        </pc:sldMkLst>
        <pc:spChg chg="add mod">
          <ac:chgData name="Meta Kiatarpadej" userId="71595bf4ebc2f4c7" providerId="LiveId" clId="{F19AE7B1-020E-49F9-8F93-B49A95FB9E72}" dt="2024-02-29T07:47:36.034" v="2675" actId="27636"/>
          <ac:spMkLst>
            <pc:docMk/>
            <pc:sldMk cId="2572387055" sldId="259"/>
            <ac:spMk id="3" creationId="{79BDCD14-805C-5176-65FB-6F5FC81E843B}"/>
          </ac:spMkLst>
        </pc:spChg>
        <pc:picChg chg="mod">
          <ac:chgData name="Meta Kiatarpadej" userId="71595bf4ebc2f4c7" providerId="LiveId" clId="{F19AE7B1-020E-49F9-8F93-B49A95FB9E72}" dt="2024-02-29T07:45:57.968" v="2663" actId="1076"/>
          <ac:picMkLst>
            <pc:docMk/>
            <pc:sldMk cId="2572387055" sldId="259"/>
            <ac:picMk id="5" creationId="{C4D04C0D-A393-7C03-9816-9B9DFDC3E845}"/>
          </ac:picMkLst>
        </pc:picChg>
        <pc:picChg chg="add del">
          <ac:chgData name="Meta Kiatarpadej" userId="71595bf4ebc2f4c7" providerId="LiveId" clId="{F19AE7B1-020E-49F9-8F93-B49A95FB9E72}" dt="2024-02-28T12:35:48.270" v="205" actId="21"/>
          <ac:picMkLst>
            <pc:docMk/>
            <pc:sldMk cId="2572387055" sldId="259"/>
            <ac:picMk id="7" creationId="{E46138D7-BA9B-E2C4-6935-0A4E97701ED8}"/>
          </ac:picMkLst>
        </pc:picChg>
        <pc:picChg chg="add del mod">
          <ac:chgData name="Meta Kiatarpadej" userId="71595bf4ebc2f4c7" providerId="LiveId" clId="{F19AE7B1-020E-49F9-8F93-B49A95FB9E72}" dt="2024-02-28T13:16:44.090" v="2570" actId="478"/>
          <ac:picMkLst>
            <pc:docMk/>
            <pc:sldMk cId="2572387055" sldId="259"/>
            <ac:picMk id="8" creationId="{3DBB3725-F414-8EEB-5A5D-59B5911336B5}"/>
          </ac:picMkLst>
        </pc:picChg>
        <pc:picChg chg="add mod">
          <ac:chgData name="Meta Kiatarpadej" userId="71595bf4ebc2f4c7" providerId="LiveId" clId="{F19AE7B1-020E-49F9-8F93-B49A95FB9E72}" dt="2024-02-28T13:18:20.827" v="2574" actId="1076"/>
          <ac:picMkLst>
            <pc:docMk/>
            <pc:sldMk cId="2572387055" sldId="259"/>
            <ac:picMk id="9" creationId="{CF2C32FC-323B-9F4C-4FEB-DB357489A725}"/>
          </ac:picMkLst>
        </pc:picChg>
      </pc:sldChg>
      <pc:sldChg chg="addSp delSp modSp new mod modTransition modAnim modNotesTx">
        <pc:chgData name="Meta Kiatarpadej" userId="71595bf4ebc2f4c7" providerId="LiveId" clId="{F19AE7B1-020E-49F9-8F93-B49A95FB9E72}" dt="2024-02-29T07:47:50.397" v="2681" actId="14100"/>
        <pc:sldMkLst>
          <pc:docMk/>
          <pc:sldMk cId="366680229" sldId="260"/>
        </pc:sldMkLst>
        <pc:spChg chg="mod">
          <ac:chgData name="Meta Kiatarpadej" userId="71595bf4ebc2f4c7" providerId="LiveId" clId="{F19AE7B1-020E-49F9-8F93-B49A95FB9E72}" dt="2024-02-28T12:31:52.582" v="201" actId="20577"/>
          <ac:spMkLst>
            <pc:docMk/>
            <pc:sldMk cId="366680229" sldId="260"/>
            <ac:spMk id="2" creationId="{82A39DCB-80AE-77B5-ECDE-7819E9D5CAD9}"/>
          </ac:spMkLst>
        </pc:spChg>
        <pc:spChg chg="del">
          <ac:chgData name="Meta Kiatarpadej" userId="71595bf4ebc2f4c7" providerId="LiveId" clId="{F19AE7B1-020E-49F9-8F93-B49A95FB9E72}" dt="2024-02-28T12:36:00.579" v="212"/>
          <ac:spMkLst>
            <pc:docMk/>
            <pc:sldMk cId="366680229" sldId="260"/>
            <ac:spMk id="3" creationId="{57B0FFA2-4DD4-0336-5754-C954118ECCE2}"/>
          </ac:spMkLst>
        </pc:spChg>
        <pc:spChg chg="add mod">
          <ac:chgData name="Meta Kiatarpadej" userId="71595bf4ebc2f4c7" providerId="LiveId" clId="{F19AE7B1-020E-49F9-8F93-B49A95FB9E72}" dt="2024-02-29T07:47:50.397" v="2681" actId="14100"/>
          <ac:spMkLst>
            <pc:docMk/>
            <pc:sldMk cId="366680229" sldId="260"/>
            <ac:spMk id="3" creationId="{F04FDBE0-EFF9-5D38-B8F8-BA4ACC26937E}"/>
          </ac:spMkLst>
        </pc:spChg>
        <pc:spChg chg="add mod">
          <ac:chgData name="Meta Kiatarpadej" userId="71595bf4ebc2f4c7" providerId="LiveId" clId="{F19AE7B1-020E-49F9-8F93-B49A95FB9E72}" dt="2024-02-29T07:47:42.006" v="2677" actId="1076"/>
          <ac:spMkLst>
            <pc:docMk/>
            <pc:sldMk cId="366680229" sldId="260"/>
            <ac:spMk id="5" creationId="{3B29D158-B542-B65F-2B3C-C284451813EE}"/>
          </ac:spMkLst>
        </pc:spChg>
        <pc:picChg chg="add mod">
          <ac:chgData name="Meta Kiatarpadej" userId="71595bf4ebc2f4c7" providerId="LiveId" clId="{F19AE7B1-020E-49F9-8F93-B49A95FB9E72}" dt="2024-02-29T07:47:40.160" v="2676" actId="1076"/>
          <ac:picMkLst>
            <pc:docMk/>
            <pc:sldMk cId="366680229" sldId="260"/>
            <ac:picMk id="4" creationId="{15BA4D6F-E6E1-FCA4-4478-F78A85CCFDE6}"/>
          </ac:picMkLst>
        </pc:picChg>
      </pc:sldChg>
      <pc:sldChg chg="addSp modSp new mod modAnim">
        <pc:chgData name="Meta Kiatarpadej" userId="71595bf4ebc2f4c7" providerId="LiveId" clId="{F19AE7B1-020E-49F9-8F93-B49A95FB9E72}" dt="2024-02-29T07:51:33.044" v="2713" actId="1076"/>
        <pc:sldMkLst>
          <pc:docMk/>
          <pc:sldMk cId="3178659505" sldId="261"/>
        </pc:sldMkLst>
        <pc:spChg chg="mod">
          <ac:chgData name="Meta Kiatarpadej" userId="71595bf4ebc2f4c7" providerId="LiveId" clId="{F19AE7B1-020E-49F9-8F93-B49A95FB9E72}" dt="2024-02-28T12:38:07.750" v="245" actId="20577"/>
          <ac:spMkLst>
            <pc:docMk/>
            <pc:sldMk cId="3178659505" sldId="261"/>
            <ac:spMk id="2" creationId="{EBA6DC31-3878-2B27-408D-B510F1137E22}"/>
          </ac:spMkLst>
        </pc:spChg>
        <pc:spChg chg="mod">
          <ac:chgData name="Meta Kiatarpadej" userId="71595bf4ebc2f4c7" providerId="LiveId" clId="{F19AE7B1-020E-49F9-8F93-B49A95FB9E72}" dt="2024-02-29T07:50:34.384" v="2706" actId="1076"/>
          <ac:spMkLst>
            <pc:docMk/>
            <pc:sldMk cId="3178659505" sldId="261"/>
            <ac:spMk id="3" creationId="{CAC98912-5139-0606-47F8-994B239A9E53}"/>
          </ac:spMkLst>
        </pc:spChg>
        <pc:spChg chg="add mod">
          <ac:chgData name="Meta Kiatarpadej" userId="71595bf4ebc2f4c7" providerId="LiveId" clId="{F19AE7B1-020E-49F9-8F93-B49A95FB9E72}" dt="2024-02-29T07:51:33.044" v="2713" actId="1076"/>
          <ac:spMkLst>
            <pc:docMk/>
            <pc:sldMk cId="3178659505" sldId="261"/>
            <ac:spMk id="4" creationId="{CFE2F67D-99E8-BE4C-D468-9538E55D8087}"/>
          </ac:spMkLst>
        </pc:spChg>
        <pc:picChg chg="add mod">
          <ac:chgData name="Meta Kiatarpadej" userId="71595bf4ebc2f4c7" providerId="LiveId" clId="{F19AE7B1-020E-49F9-8F93-B49A95FB9E72}" dt="2024-02-29T07:50:32.130" v="2705" actId="1076"/>
          <ac:picMkLst>
            <pc:docMk/>
            <pc:sldMk cId="3178659505" sldId="261"/>
            <ac:picMk id="5" creationId="{1A3576CC-A7BA-209C-DD6C-CDA7D518D5EA}"/>
          </ac:picMkLst>
        </pc:picChg>
      </pc:sldChg>
      <pc:sldChg chg="addSp modSp new mod modAnim">
        <pc:chgData name="Meta Kiatarpadej" userId="71595bf4ebc2f4c7" providerId="LiveId" clId="{F19AE7B1-020E-49F9-8F93-B49A95FB9E72}" dt="2024-02-28T13:22:30.023" v="2581" actId="20577"/>
        <pc:sldMkLst>
          <pc:docMk/>
          <pc:sldMk cId="127718689" sldId="262"/>
        </pc:sldMkLst>
        <pc:spChg chg="mod">
          <ac:chgData name="Meta Kiatarpadej" userId="71595bf4ebc2f4c7" providerId="LiveId" clId="{F19AE7B1-020E-49F9-8F93-B49A95FB9E72}" dt="2024-02-28T13:22:30.023" v="2581" actId="20577"/>
          <ac:spMkLst>
            <pc:docMk/>
            <pc:sldMk cId="127718689" sldId="262"/>
            <ac:spMk id="2" creationId="{1FD40212-3F56-2122-5C79-7908A28D0E94}"/>
          </ac:spMkLst>
        </pc:spChg>
        <pc:spChg chg="add mod">
          <ac:chgData name="Meta Kiatarpadej" userId="71595bf4ebc2f4c7" providerId="LiveId" clId="{F19AE7B1-020E-49F9-8F93-B49A95FB9E72}" dt="2024-02-28T12:58:31.634" v="1125" actId="1076"/>
          <ac:spMkLst>
            <pc:docMk/>
            <pc:sldMk cId="127718689" sldId="262"/>
            <ac:spMk id="5" creationId="{AF952361-BF4B-5B9C-25AE-A983B5A45F94}"/>
          </ac:spMkLst>
        </pc:spChg>
        <pc:picChg chg="add mod">
          <ac:chgData name="Meta Kiatarpadej" userId="71595bf4ebc2f4c7" providerId="LiveId" clId="{F19AE7B1-020E-49F9-8F93-B49A95FB9E72}" dt="2024-02-28T12:55:07.960" v="1111" actId="1076"/>
          <ac:picMkLst>
            <pc:docMk/>
            <pc:sldMk cId="127718689" sldId="262"/>
            <ac:picMk id="4" creationId="{EEE439D5-DB45-C005-DCD4-16A6E165E4C4}"/>
          </ac:picMkLst>
        </pc:picChg>
        <pc:picChg chg="add mod">
          <ac:chgData name="Meta Kiatarpadej" userId="71595bf4ebc2f4c7" providerId="LiveId" clId="{F19AE7B1-020E-49F9-8F93-B49A95FB9E72}" dt="2024-02-28T12:52:19.452" v="1102" actId="1076"/>
          <ac:picMkLst>
            <pc:docMk/>
            <pc:sldMk cId="127718689" sldId="262"/>
            <ac:picMk id="2050" creationId="{F0B17E2E-7535-2BD0-7169-8A8A90CB18BD}"/>
          </ac:picMkLst>
        </pc:picChg>
      </pc:sldChg>
      <pc:sldChg chg="addSp delSp modSp new mod modTransition modAnim">
        <pc:chgData name="Meta Kiatarpadej" userId="71595bf4ebc2f4c7" providerId="LiveId" clId="{F19AE7B1-020E-49F9-8F93-B49A95FB9E72}" dt="2024-02-29T07:53:14.522" v="2810" actId="20577"/>
        <pc:sldMkLst>
          <pc:docMk/>
          <pc:sldMk cId="616218736" sldId="263"/>
        </pc:sldMkLst>
        <pc:spChg chg="add del mod">
          <ac:chgData name="Meta Kiatarpadej" userId="71595bf4ebc2f4c7" providerId="LiveId" clId="{F19AE7B1-020E-49F9-8F93-B49A95FB9E72}" dt="2024-02-28T12:58:49.672" v="1128" actId="1076"/>
          <ac:spMkLst>
            <pc:docMk/>
            <pc:sldMk cId="616218736" sldId="263"/>
            <ac:spMk id="2" creationId="{4E61EF52-3F04-75AA-8B32-074E6F4A4463}"/>
          </ac:spMkLst>
        </pc:spChg>
        <pc:spChg chg="mod">
          <ac:chgData name="Meta Kiatarpadej" userId="71595bf4ebc2f4c7" providerId="LiveId" clId="{F19AE7B1-020E-49F9-8F93-B49A95FB9E72}" dt="2024-02-29T07:53:14.522" v="2810" actId="20577"/>
          <ac:spMkLst>
            <pc:docMk/>
            <pc:sldMk cId="616218736" sldId="263"/>
            <ac:spMk id="3" creationId="{631E6587-352D-CFE7-A6FC-99B960680CCF}"/>
          </ac:spMkLst>
        </pc:spChg>
        <pc:spChg chg="add mod">
          <ac:chgData name="Meta Kiatarpadej" userId="71595bf4ebc2f4c7" providerId="LiveId" clId="{F19AE7B1-020E-49F9-8F93-B49A95FB9E72}" dt="2024-02-28T12:57:40.977" v="1120" actId="478"/>
          <ac:spMkLst>
            <pc:docMk/>
            <pc:sldMk cId="616218736" sldId="263"/>
            <ac:spMk id="4" creationId="{07678DCA-8EE2-BC8F-C2BC-03D81E9F40EC}"/>
          </ac:spMkLst>
        </pc:spChg>
        <pc:spChg chg="add mod">
          <ac:chgData name="Meta Kiatarpadej" userId="71595bf4ebc2f4c7" providerId="LiveId" clId="{F19AE7B1-020E-49F9-8F93-B49A95FB9E72}" dt="2024-02-28T12:58:42.432" v="1126"/>
          <ac:spMkLst>
            <pc:docMk/>
            <pc:sldMk cId="616218736" sldId="263"/>
            <ac:spMk id="5" creationId="{CE51686C-A591-90E0-7395-83156E87872E}"/>
          </ac:spMkLst>
        </pc:spChg>
        <pc:spChg chg="add mod">
          <ac:chgData name="Meta Kiatarpadej" userId="71595bf4ebc2f4c7" providerId="LiveId" clId="{F19AE7B1-020E-49F9-8F93-B49A95FB9E72}" dt="2024-02-29T07:51:53.352" v="2726" actId="1076"/>
          <ac:spMkLst>
            <pc:docMk/>
            <pc:sldMk cId="616218736" sldId="263"/>
            <ac:spMk id="6" creationId="{8BC7FD3E-FE13-E46A-F7E1-BDDFAC5ECB45}"/>
          </ac:spMkLst>
        </pc:spChg>
        <pc:picChg chg="add del">
          <ac:chgData name="Meta Kiatarpadej" userId="71595bf4ebc2f4c7" providerId="LiveId" clId="{F19AE7B1-020E-49F9-8F93-B49A95FB9E72}" dt="2024-02-28T12:57:45.101" v="1121" actId="478"/>
          <ac:picMkLst>
            <pc:docMk/>
            <pc:sldMk cId="616218736" sldId="263"/>
            <ac:picMk id="4098" creationId="{5FA0BE1D-53A6-6044-D769-130E63C597CB}"/>
          </ac:picMkLst>
        </pc:picChg>
      </pc:sldChg>
      <pc:sldChg chg="modSp new mod modAnim">
        <pc:chgData name="Meta Kiatarpadej" userId="71595bf4ebc2f4c7" providerId="LiveId" clId="{F19AE7B1-020E-49F9-8F93-B49A95FB9E72}" dt="2024-02-29T07:54:52.202" v="2818" actId="115"/>
        <pc:sldMkLst>
          <pc:docMk/>
          <pc:sldMk cId="113859394" sldId="264"/>
        </pc:sldMkLst>
        <pc:spChg chg="mod">
          <ac:chgData name="Meta Kiatarpadej" userId="71595bf4ebc2f4c7" providerId="LiveId" clId="{F19AE7B1-020E-49F9-8F93-B49A95FB9E72}" dt="2024-02-28T13:05:33.545" v="1650" actId="20577"/>
          <ac:spMkLst>
            <pc:docMk/>
            <pc:sldMk cId="113859394" sldId="264"/>
            <ac:spMk id="2" creationId="{B839958B-3095-7BC3-6FEE-609083C5095D}"/>
          </ac:spMkLst>
        </pc:spChg>
        <pc:spChg chg="mod">
          <ac:chgData name="Meta Kiatarpadej" userId="71595bf4ebc2f4c7" providerId="LiveId" clId="{F19AE7B1-020E-49F9-8F93-B49A95FB9E72}" dt="2024-02-29T07:54:52.202" v="2818" actId="115"/>
          <ac:spMkLst>
            <pc:docMk/>
            <pc:sldMk cId="113859394" sldId="264"/>
            <ac:spMk id="3" creationId="{1EC4C33F-FADF-50B3-6E03-5414FC6F9DAD}"/>
          </ac:spMkLst>
        </pc:spChg>
      </pc:sldChg>
      <pc:sldChg chg="modSp new mod modNotesTx">
        <pc:chgData name="Meta Kiatarpadej" userId="71595bf4ebc2f4c7" providerId="LiveId" clId="{F19AE7B1-020E-49F9-8F93-B49A95FB9E72}" dt="2024-02-28T13:30:24.048" v="2642" actId="20577"/>
        <pc:sldMkLst>
          <pc:docMk/>
          <pc:sldMk cId="2308585539" sldId="265"/>
        </pc:sldMkLst>
        <pc:spChg chg="mod">
          <ac:chgData name="Meta Kiatarpadej" userId="71595bf4ebc2f4c7" providerId="LiveId" clId="{F19AE7B1-020E-49F9-8F93-B49A95FB9E72}" dt="2024-02-28T13:08:04.023" v="1836" actId="20577"/>
          <ac:spMkLst>
            <pc:docMk/>
            <pc:sldMk cId="2308585539" sldId="265"/>
            <ac:spMk id="2" creationId="{99DB2A35-5360-876C-1BF5-FDD5D21F25B7}"/>
          </ac:spMkLst>
        </pc:spChg>
        <pc:spChg chg="mod">
          <ac:chgData name="Meta Kiatarpadej" userId="71595bf4ebc2f4c7" providerId="LiveId" clId="{F19AE7B1-020E-49F9-8F93-B49A95FB9E72}" dt="2024-02-28T13:28:53.764" v="2593" actId="20577"/>
          <ac:spMkLst>
            <pc:docMk/>
            <pc:sldMk cId="2308585539" sldId="265"/>
            <ac:spMk id="3" creationId="{8DA2C72D-C88D-4AE9-009D-2586E30194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F7ABD-BEFC-4C27-BCB6-BA72FCF69F31}"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84AE5-BF9B-4EBB-B100-A8D144B05FE5}" type="slidenum">
              <a:rPr lang="en-US" smtClean="0"/>
              <a:t>‹#›</a:t>
            </a:fld>
            <a:endParaRPr lang="en-US"/>
          </a:p>
        </p:txBody>
      </p:sp>
    </p:spTree>
    <p:extLst>
      <p:ext uri="{BB962C8B-B14F-4D97-AF65-F5344CB8AC3E}">
        <p14:creationId xmlns:p14="http://schemas.microsoft.com/office/powerpoint/2010/main" val="155343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thought that neural network is the exact copy of our brain functionality. However, Jeff Hawkins didn’t believe so. </a:t>
            </a:r>
          </a:p>
        </p:txBody>
      </p:sp>
      <p:sp>
        <p:nvSpPr>
          <p:cNvPr id="4" name="Slide Number Placeholder 3"/>
          <p:cNvSpPr>
            <a:spLocks noGrp="1"/>
          </p:cNvSpPr>
          <p:nvPr>
            <p:ph type="sldNum" sz="quarter" idx="5"/>
          </p:nvPr>
        </p:nvSpPr>
        <p:spPr/>
        <p:txBody>
          <a:bodyPr/>
          <a:lstStyle/>
          <a:p>
            <a:fld id="{32184AE5-BF9B-4EBB-B100-A8D144B05FE5}" type="slidenum">
              <a:rPr lang="en-US" smtClean="0"/>
              <a:t>2</a:t>
            </a:fld>
            <a:endParaRPr lang="en-US"/>
          </a:p>
        </p:txBody>
      </p:sp>
    </p:spTree>
    <p:extLst>
      <p:ext uri="{BB962C8B-B14F-4D97-AF65-F5344CB8AC3E}">
        <p14:creationId xmlns:p14="http://schemas.microsoft.com/office/powerpoint/2010/main" val="28764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Estimated number of neurons 30 billions and their significance</a:t>
            </a:r>
          </a:p>
          <a:p>
            <a:r>
              <a:rPr lang="en-US" dirty="0"/>
              <a:t>Emphasize that these neurons contain memories, knowledge, skills, and life experiences.</a:t>
            </a:r>
          </a:p>
        </p:txBody>
      </p:sp>
      <p:sp>
        <p:nvSpPr>
          <p:cNvPr id="4" name="Slide Number Placeholder 3"/>
          <p:cNvSpPr>
            <a:spLocks noGrp="1"/>
          </p:cNvSpPr>
          <p:nvPr>
            <p:ph type="sldNum" sz="quarter" idx="5"/>
          </p:nvPr>
        </p:nvSpPr>
        <p:spPr/>
        <p:txBody>
          <a:bodyPr/>
          <a:lstStyle/>
          <a:p>
            <a:fld id="{32184AE5-BF9B-4EBB-B100-A8D144B05FE5}" type="slidenum">
              <a:rPr lang="en-US" smtClean="0"/>
              <a:t>3</a:t>
            </a:fld>
            <a:endParaRPr lang="en-US"/>
          </a:p>
        </p:txBody>
      </p:sp>
    </p:spTree>
    <p:extLst>
      <p:ext uri="{BB962C8B-B14F-4D97-AF65-F5344CB8AC3E}">
        <p14:creationId xmlns:p14="http://schemas.microsoft.com/office/powerpoint/2010/main" val="334755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information from the senses travels through each layer, each one adds detailed prior knowledge to the raw sensory information.</a:t>
            </a:r>
          </a:p>
        </p:txBody>
      </p:sp>
      <p:sp>
        <p:nvSpPr>
          <p:cNvPr id="4" name="Slide Number Placeholder 3"/>
          <p:cNvSpPr>
            <a:spLocks noGrp="1"/>
          </p:cNvSpPr>
          <p:nvPr>
            <p:ph type="sldNum" sz="quarter" idx="5"/>
          </p:nvPr>
        </p:nvSpPr>
        <p:spPr/>
        <p:txBody>
          <a:bodyPr/>
          <a:lstStyle/>
          <a:p>
            <a:fld id="{32184AE5-BF9B-4EBB-B100-A8D144B05FE5}" type="slidenum">
              <a:rPr lang="en-US" smtClean="0"/>
              <a:t>4</a:t>
            </a:fld>
            <a:endParaRPr lang="en-US"/>
          </a:p>
        </p:txBody>
      </p:sp>
    </p:spTree>
    <p:extLst>
      <p:ext uri="{BB962C8B-B14F-4D97-AF65-F5344CB8AC3E}">
        <p14:creationId xmlns:p14="http://schemas.microsoft.com/office/powerpoint/2010/main" val="120980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and predict make us intelligence</a:t>
            </a:r>
          </a:p>
        </p:txBody>
      </p:sp>
      <p:sp>
        <p:nvSpPr>
          <p:cNvPr id="4" name="Slide Number Placeholder 3"/>
          <p:cNvSpPr>
            <a:spLocks noGrp="1"/>
          </p:cNvSpPr>
          <p:nvPr>
            <p:ph type="sldNum" sz="quarter" idx="5"/>
          </p:nvPr>
        </p:nvSpPr>
        <p:spPr/>
        <p:txBody>
          <a:bodyPr/>
          <a:lstStyle/>
          <a:p>
            <a:fld id="{32184AE5-BF9B-4EBB-B100-A8D144B05FE5}" type="slidenum">
              <a:rPr lang="en-US" smtClean="0"/>
              <a:t>9</a:t>
            </a:fld>
            <a:endParaRPr lang="en-US"/>
          </a:p>
        </p:txBody>
      </p:sp>
    </p:spTree>
    <p:extLst>
      <p:ext uri="{BB962C8B-B14F-4D97-AF65-F5344CB8AC3E}">
        <p14:creationId xmlns:p14="http://schemas.microsoft.com/office/powerpoint/2010/main" val="319953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411681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9938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D636A02-A212-42ED-BFAF-82E69CDC5D89}" type="datetimeFigureOut">
              <a:rPr lang="en-US" smtClean="0"/>
              <a:t>2/29/2024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18103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2626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D636A02-A212-42ED-BFAF-82E69CDC5D89}" type="datetimeFigureOut">
              <a:rPr lang="en-US" smtClean="0"/>
              <a:t>2/29/2024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4CF586-2555-42F7-B590-564B2741773D}" type="slidenum">
              <a:rPr lang="en-US" smtClean="0"/>
              <a:t>‹#›</a:t>
            </a:fld>
            <a:endParaRPr lang="en-US"/>
          </a:p>
        </p:txBody>
      </p:sp>
    </p:spTree>
    <p:extLst>
      <p:ext uri="{BB962C8B-B14F-4D97-AF65-F5344CB8AC3E}">
        <p14:creationId xmlns:p14="http://schemas.microsoft.com/office/powerpoint/2010/main" val="22364357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36A02-A212-42ED-BFAF-82E69CDC5D89}"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46042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36A02-A212-42ED-BFAF-82E69CDC5D89}"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28199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36A02-A212-42ED-BFAF-82E69CDC5D89}"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43171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36A02-A212-42ED-BFAF-82E69CDC5D89}"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82255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36A02-A212-42ED-BFAF-82E69CDC5D89}"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68984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36A02-A212-42ED-BFAF-82E69CDC5D89}"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25471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D636A02-A212-42ED-BFAF-82E69CDC5D89}" type="datetimeFigureOut">
              <a:rPr lang="en-US" smtClean="0"/>
              <a:t>2/29/2024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4CF586-2555-42F7-B590-564B2741773D}" type="slidenum">
              <a:rPr lang="en-US" smtClean="0"/>
              <a:t>‹#›</a:t>
            </a:fld>
            <a:endParaRPr lang="en-US"/>
          </a:p>
        </p:txBody>
      </p:sp>
    </p:spTree>
    <p:extLst>
      <p:ext uri="{BB962C8B-B14F-4D97-AF65-F5344CB8AC3E}">
        <p14:creationId xmlns:p14="http://schemas.microsoft.com/office/powerpoint/2010/main" val="3123028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439A-C648-5986-08D0-104B7C6ADE98}"/>
              </a:ext>
            </a:extLst>
          </p:cNvPr>
          <p:cNvSpPr>
            <a:spLocks noGrp="1"/>
          </p:cNvSpPr>
          <p:nvPr>
            <p:ph type="ctrTitle"/>
          </p:nvPr>
        </p:nvSpPr>
        <p:spPr/>
        <p:txBody>
          <a:bodyPr>
            <a:normAutofit fontScale="90000"/>
          </a:bodyPr>
          <a:lstStyle/>
          <a:p>
            <a:r>
              <a:rPr lang="en-US" sz="4800" dirty="0">
                <a:latin typeface="Aptos Display" panose="020B0004020202020204" pitchFamily="34" charset="0"/>
              </a:rPr>
              <a:t>Understanding</a:t>
            </a:r>
            <a:r>
              <a:rPr lang="en-US" sz="4800" dirty="0"/>
              <a:t> Human Intelligence: The Neocortex and Memory</a:t>
            </a:r>
          </a:p>
        </p:txBody>
      </p:sp>
      <p:sp>
        <p:nvSpPr>
          <p:cNvPr id="3" name="Subtitle 2">
            <a:extLst>
              <a:ext uri="{FF2B5EF4-FFF2-40B4-BE49-F238E27FC236}">
                <a16:creationId xmlns:a16="http://schemas.microsoft.com/office/drawing/2014/main" id="{61708C5B-9012-3DAB-0564-F8313B99A300}"/>
              </a:ext>
            </a:extLst>
          </p:cNvPr>
          <p:cNvSpPr>
            <a:spLocks noGrp="1"/>
          </p:cNvSpPr>
          <p:nvPr>
            <p:ph type="subTitle" idx="1"/>
          </p:nvPr>
        </p:nvSpPr>
        <p:spPr/>
        <p:txBody>
          <a:bodyPr/>
          <a:lstStyle/>
          <a:p>
            <a:r>
              <a:rPr lang="en-US" dirty="0">
                <a:latin typeface="Aptos Display" panose="020B0004020202020204" pitchFamily="34" charset="0"/>
              </a:rPr>
              <a:t>(On Intelligence by Jeff Hawkins Chapter 3 &amp; 4)</a:t>
            </a:r>
          </a:p>
          <a:p>
            <a:r>
              <a:rPr lang="en-US" dirty="0">
                <a:latin typeface="Aptos Display" panose="020B0004020202020204" pitchFamily="34" charset="0"/>
              </a:rPr>
              <a:t>Meta Kiat-arpadej 2022326660020</a:t>
            </a:r>
          </a:p>
          <a:p>
            <a:endParaRPr lang="en-US" dirty="0"/>
          </a:p>
        </p:txBody>
      </p:sp>
      <p:pic>
        <p:nvPicPr>
          <p:cNvPr id="4" name="Picture 2" descr="What is the difference between artificial intelligence and neural networks?  - Techopedia">
            <a:extLst>
              <a:ext uri="{FF2B5EF4-FFF2-40B4-BE49-F238E27FC236}">
                <a16:creationId xmlns:a16="http://schemas.microsoft.com/office/drawing/2014/main" id="{0ECA0980-5E66-4BB2-79D7-4ACB0F0AD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984" t="11007" r="5550" b="7385"/>
          <a:stretch/>
        </p:blipFill>
        <p:spPr bwMode="auto">
          <a:xfrm>
            <a:off x="1183353" y="-3717527"/>
            <a:ext cx="4577448" cy="343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01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A578-812D-48AF-6D54-E2ACB9C75A8E}"/>
              </a:ext>
            </a:extLst>
          </p:cNvPr>
          <p:cNvSpPr>
            <a:spLocks noGrp="1"/>
          </p:cNvSpPr>
          <p:nvPr>
            <p:ph type="title"/>
          </p:nvPr>
        </p:nvSpPr>
        <p:spPr/>
        <p:txBody>
          <a:bodyPr/>
          <a:lstStyle/>
          <a:p>
            <a:r>
              <a:rPr lang="en-US" dirty="0"/>
              <a:t>Chapter </a:t>
            </a:r>
            <a:r>
              <a:rPr lang="en-US" dirty="0">
                <a:latin typeface="Aptos Display" panose="020B0004020202020204" pitchFamily="34" charset="0"/>
              </a:rPr>
              <a:t>3</a:t>
            </a:r>
            <a:r>
              <a:rPr lang="en-US" dirty="0"/>
              <a:t>  human Brain</a:t>
            </a:r>
          </a:p>
        </p:txBody>
      </p:sp>
      <p:sp>
        <p:nvSpPr>
          <p:cNvPr id="4" name="Content Placeholder 3">
            <a:extLst>
              <a:ext uri="{FF2B5EF4-FFF2-40B4-BE49-F238E27FC236}">
                <a16:creationId xmlns:a16="http://schemas.microsoft.com/office/drawing/2014/main" id="{B87818C4-E700-2B46-A3FE-2167F2FD6C57}"/>
              </a:ext>
            </a:extLst>
          </p:cNvPr>
          <p:cNvSpPr>
            <a:spLocks noGrp="1"/>
          </p:cNvSpPr>
          <p:nvPr>
            <p:ph idx="1"/>
          </p:nvPr>
        </p:nvSpPr>
        <p:spPr>
          <a:xfrm>
            <a:off x="1202919" y="2011680"/>
            <a:ext cx="7707999" cy="4206240"/>
          </a:xfrm>
        </p:spPr>
        <p:txBody>
          <a:bodyPr/>
          <a:lstStyle/>
          <a:p>
            <a:r>
              <a:rPr lang="en-US" b="0" i="0" dirty="0">
                <a:effectLst/>
                <a:latin typeface="Avenir Next Medium"/>
              </a:rPr>
              <a:t>Neural networks still wouldn’t allow computers to perceive the world in the way humans do. That’s because the human brain consists of one key element in intelligence: the neocortex. The neocortex is the part of the brain responsible for sensory perception and conscious thought. </a:t>
            </a:r>
            <a:r>
              <a:rPr lang="en-US" b="1" i="0" u="sng" dirty="0">
                <a:effectLst/>
                <a:latin typeface="Avenir Next Medium"/>
              </a:rPr>
              <a:t>Almost everything we think of as intelligence - perception, language, imagination, mathematics, art, music, and planning - occurs here. The neocortex is about 2 millimeters thick and has six layers</a:t>
            </a:r>
            <a:r>
              <a:rPr lang="en-US" b="0" i="0" dirty="0">
                <a:effectLst/>
                <a:latin typeface="Avenir Next Medium"/>
              </a:rPr>
              <a:t>, imagine six playing cards stacked upon one another. As information from the senses travels through each layer, each one adds detailed prior knowledge to the raw sensory information.</a:t>
            </a:r>
            <a:endParaRPr lang="en-US" dirty="0"/>
          </a:p>
        </p:txBody>
      </p:sp>
      <p:pic>
        <p:nvPicPr>
          <p:cNvPr id="5" name="Picture 2" descr="What is the difference between artificial intelligence and neural networks?  - Techopedia">
            <a:extLst>
              <a:ext uri="{FF2B5EF4-FFF2-40B4-BE49-F238E27FC236}">
                <a16:creationId xmlns:a16="http://schemas.microsoft.com/office/drawing/2014/main" id="{87F26933-4CCE-3698-66DB-E50590D18F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84" t="11007" r="5550" b="7385"/>
          <a:stretch/>
        </p:blipFill>
        <p:spPr bwMode="auto">
          <a:xfrm>
            <a:off x="9079851" y="1567249"/>
            <a:ext cx="2793196" cy="20948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450E6AB-01E8-1D10-A257-57E9CCC51573}"/>
              </a:ext>
            </a:extLst>
          </p:cNvPr>
          <p:cNvPicPr>
            <a:picLocks noChangeAspect="1"/>
          </p:cNvPicPr>
          <p:nvPr/>
        </p:nvPicPr>
        <p:blipFill>
          <a:blip r:embed="rId4"/>
          <a:stretch>
            <a:fillRect/>
          </a:stretch>
        </p:blipFill>
        <p:spPr>
          <a:xfrm>
            <a:off x="9079851" y="4018050"/>
            <a:ext cx="2805460" cy="2555774"/>
          </a:xfrm>
          <a:prstGeom prst="rect">
            <a:avLst/>
          </a:prstGeom>
        </p:spPr>
      </p:pic>
      <p:pic>
        <p:nvPicPr>
          <p:cNvPr id="8" name="Picture 7">
            <a:extLst>
              <a:ext uri="{FF2B5EF4-FFF2-40B4-BE49-F238E27FC236}">
                <a16:creationId xmlns:a16="http://schemas.microsoft.com/office/drawing/2014/main" id="{5AB60CDF-7483-0E60-E85A-C419BFCEE896}"/>
              </a:ext>
            </a:extLst>
          </p:cNvPr>
          <p:cNvPicPr>
            <a:picLocks noChangeAspect="1"/>
          </p:cNvPicPr>
          <p:nvPr/>
        </p:nvPicPr>
        <p:blipFill>
          <a:blip r:embed="rId5"/>
          <a:stretch>
            <a:fillRect/>
          </a:stretch>
        </p:blipFill>
        <p:spPr>
          <a:xfrm>
            <a:off x="3988371" y="-4271808"/>
            <a:ext cx="4212701" cy="3840813"/>
          </a:xfrm>
          <a:prstGeom prst="rect">
            <a:avLst/>
          </a:prstGeom>
        </p:spPr>
      </p:pic>
    </p:spTree>
    <p:extLst>
      <p:ext uri="{BB962C8B-B14F-4D97-AF65-F5344CB8AC3E}">
        <p14:creationId xmlns:p14="http://schemas.microsoft.com/office/powerpoint/2010/main" val="2414281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35CA-D6E6-E285-999A-3AA1F3E2E104}"/>
              </a:ext>
            </a:extLst>
          </p:cNvPr>
          <p:cNvSpPr>
            <a:spLocks noGrp="1"/>
          </p:cNvSpPr>
          <p:nvPr>
            <p:ph type="title"/>
          </p:nvPr>
        </p:nvSpPr>
        <p:spPr/>
        <p:txBody>
          <a:bodyPr/>
          <a:lstStyle/>
          <a:p>
            <a:r>
              <a:rPr lang="en-US" dirty="0"/>
              <a:t>Neocortex</a:t>
            </a:r>
          </a:p>
        </p:txBody>
      </p:sp>
      <p:pic>
        <p:nvPicPr>
          <p:cNvPr id="5" name="Content Placeholder 4">
            <a:extLst>
              <a:ext uri="{FF2B5EF4-FFF2-40B4-BE49-F238E27FC236}">
                <a16:creationId xmlns:a16="http://schemas.microsoft.com/office/drawing/2014/main" id="{C4D04C0D-A393-7C03-9816-9B9DFDC3E845}"/>
              </a:ext>
            </a:extLst>
          </p:cNvPr>
          <p:cNvPicPr>
            <a:picLocks noGrp="1" noChangeAspect="1"/>
          </p:cNvPicPr>
          <p:nvPr>
            <p:ph idx="1"/>
          </p:nvPr>
        </p:nvPicPr>
        <p:blipFill>
          <a:blip r:embed="rId3"/>
          <a:stretch>
            <a:fillRect/>
          </a:stretch>
        </p:blipFill>
        <p:spPr>
          <a:xfrm>
            <a:off x="8880750" y="2246959"/>
            <a:ext cx="2854050" cy="3445429"/>
          </a:xfrm>
          <a:prstGeom prst="rect">
            <a:avLst/>
          </a:prstGeom>
        </p:spPr>
      </p:pic>
      <p:pic>
        <p:nvPicPr>
          <p:cNvPr id="9" name="Content Placeholder 3">
            <a:extLst>
              <a:ext uri="{FF2B5EF4-FFF2-40B4-BE49-F238E27FC236}">
                <a16:creationId xmlns:a16="http://schemas.microsoft.com/office/drawing/2014/main" id="{CF2C32FC-323B-9F4C-4FEB-DB357489A725}"/>
              </a:ext>
            </a:extLst>
          </p:cNvPr>
          <p:cNvPicPr>
            <a:picLocks noChangeAspect="1"/>
          </p:cNvPicPr>
          <p:nvPr/>
        </p:nvPicPr>
        <p:blipFill>
          <a:blip r:embed="rId4"/>
          <a:stretch>
            <a:fillRect/>
          </a:stretch>
        </p:blipFill>
        <p:spPr>
          <a:xfrm>
            <a:off x="4218576" y="-4456882"/>
            <a:ext cx="3487798" cy="4206875"/>
          </a:xfrm>
          <a:prstGeom prst="rect">
            <a:avLst/>
          </a:prstGeom>
        </p:spPr>
      </p:pic>
      <p:sp>
        <p:nvSpPr>
          <p:cNvPr id="3" name="Content Placeholder 3">
            <a:extLst>
              <a:ext uri="{FF2B5EF4-FFF2-40B4-BE49-F238E27FC236}">
                <a16:creationId xmlns:a16="http://schemas.microsoft.com/office/drawing/2014/main" id="{79BDCD14-805C-5176-65FB-6F5FC81E843B}"/>
              </a:ext>
            </a:extLst>
          </p:cNvPr>
          <p:cNvSpPr txBox="1">
            <a:spLocks/>
          </p:cNvSpPr>
          <p:nvPr/>
        </p:nvSpPr>
        <p:spPr>
          <a:xfrm>
            <a:off x="1202919" y="2011680"/>
            <a:ext cx="7707999"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b="0" i="0" dirty="0">
                <a:effectLst/>
                <a:latin typeface="Avenir Next Medium"/>
              </a:rPr>
              <a:t>Additionally, your neocortex is filled with nerve cells or neurons. But they are so tightly packed that no one quite knows precisely how many cells they contain. Some anatomists have estimated that a typical human neocortex contains </a:t>
            </a:r>
            <a:r>
              <a:rPr lang="en-US" b="1" i="0" u="sng" dirty="0">
                <a:effectLst/>
                <a:latin typeface="Avenir Next Medium"/>
              </a:rPr>
              <a:t>around 30 billion neurons</a:t>
            </a:r>
            <a:r>
              <a:rPr lang="en-US" b="0" i="0" dirty="0">
                <a:effectLst/>
                <a:latin typeface="Avenir Next Medium"/>
              </a:rPr>
              <a:t>, but that figure could be significantly higher or lower. Those thirty billion cells, however, are you. </a:t>
            </a:r>
            <a:r>
              <a:rPr lang="en-US" b="1" i="0" u="sng" dirty="0">
                <a:effectLst/>
                <a:latin typeface="Avenir Next Medium"/>
              </a:rPr>
              <a:t>They contain all your memories, knowledge, skills, and accumulated life experience. That thin sheet of cells sees, feels, and creates our worldview</a:t>
            </a:r>
            <a:r>
              <a:rPr lang="en-US" b="0" i="0" dirty="0">
                <a:effectLst/>
                <a:latin typeface="Avenir Next Medium"/>
              </a:rPr>
              <a:t>. For example, when you look at a familiar face, your brain begins to receive this information. </a:t>
            </a:r>
            <a:endParaRPr lang="en-US" dirty="0"/>
          </a:p>
        </p:txBody>
      </p:sp>
    </p:spTree>
    <p:extLst>
      <p:ext uri="{BB962C8B-B14F-4D97-AF65-F5344CB8AC3E}">
        <p14:creationId xmlns:p14="http://schemas.microsoft.com/office/powerpoint/2010/main" val="257238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9DCB-80AE-77B5-ECDE-7819E9D5CAD9}"/>
              </a:ext>
            </a:extLst>
          </p:cNvPr>
          <p:cNvSpPr>
            <a:spLocks noGrp="1"/>
          </p:cNvSpPr>
          <p:nvPr>
            <p:ph type="title"/>
          </p:nvPr>
        </p:nvSpPr>
        <p:spPr/>
        <p:txBody>
          <a:bodyPr/>
          <a:lstStyle/>
          <a:p>
            <a:r>
              <a:rPr lang="en-US" dirty="0"/>
              <a:t>Neocortex Processing Recognition</a:t>
            </a:r>
          </a:p>
        </p:txBody>
      </p:sp>
      <p:pic>
        <p:nvPicPr>
          <p:cNvPr id="4" name="Content Placeholder 3">
            <a:extLst>
              <a:ext uri="{FF2B5EF4-FFF2-40B4-BE49-F238E27FC236}">
                <a16:creationId xmlns:a16="http://schemas.microsoft.com/office/drawing/2014/main" id="{15BA4D6F-E6E1-FCA4-4478-F78A85CCFDE6}"/>
              </a:ext>
            </a:extLst>
          </p:cNvPr>
          <p:cNvPicPr>
            <a:picLocks noGrp="1" noChangeAspect="1"/>
          </p:cNvPicPr>
          <p:nvPr>
            <p:ph idx="1"/>
          </p:nvPr>
        </p:nvPicPr>
        <p:blipFill>
          <a:blip r:embed="rId3"/>
          <a:stretch>
            <a:fillRect/>
          </a:stretch>
        </p:blipFill>
        <p:spPr>
          <a:xfrm>
            <a:off x="8149392" y="2011363"/>
            <a:ext cx="3487798" cy="4206875"/>
          </a:xfrm>
          <a:prstGeom prst="rect">
            <a:avLst/>
          </a:prstGeom>
        </p:spPr>
      </p:pic>
      <p:sp>
        <p:nvSpPr>
          <p:cNvPr id="5" name="Arrow: Up 4">
            <a:extLst>
              <a:ext uri="{FF2B5EF4-FFF2-40B4-BE49-F238E27FC236}">
                <a16:creationId xmlns:a16="http://schemas.microsoft.com/office/drawing/2014/main" id="{3B29D158-B542-B65F-2B3C-C284451813EE}"/>
              </a:ext>
            </a:extLst>
          </p:cNvPr>
          <p:cNvSpPr/>
          <p:nvPr/>
        </p:nvSpPr>
        <p:spPr>
          <a:xfrm>
            <a:off x="7331950" y="2397351"/>
            <a:ext cx="565484" cy="3200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4FDBE0-EFF9-5D38-B8F8-BA4ACC26937E}"/>
              </a:ext>
            </a:extLst>
          </p:cNvPr>
          <p:cNvSpPr txBox="1"/>
          <p:nvPr/>
        </p:nvSpPr>
        <p:spPr>
          <a:xfrm>
            <a:off x="1066800" y="2097741"/>
            <a:ext cx="5916706"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venir Next Medium"/>
              </a:rPr>
              <a:t>The lower layers of the neocortex process this visual information and focus on things like basic color and contrast information. This area then feeds the information up to other areas until it reaches the higher echelons of the visual cortex that then recognizes the face you see as that of your spouse, child, or boss.</a:t>
            </a:r>
            <a:endParaRPr lang="en-US" dirty="0"/>
          </a:p>
        </p:txBody>
      </p:sp>
    </p:spTree>
    <p:extLst>
      <p:ext uri="{BB962C8B-B14F-4D97-AF65-F5344CB8AC3E}">
        <p14:creationId xmlns:p14="http://schemas.microsoft.com/office/powerpoint/2010/main" val="366680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DC31-3878-2B27-408D-B510F1137E22}"/>
              </a:ext>
            </a:extLst>
          </p:cNvPr>
          <p:cNvSpPr>
            <a:spLocks noGrp="1"/>
          </p:cNvSpPr>
          <p:nvPr>
            <p:ph type="title"/>
          </p:nvPr>
        </p:nvSpPr>
        <p:spPr/>
        <p:txBody>
          <a:bodyPr/>
          <a:lstStyle/>
          <a:p>
            <a:r>
              <a:rPr lang="en-US" dirty="0"/>
              <a:t>Patterns in the neocortex</a:t>
            </a:r>
          </a:p>
        </p:txBody>
      </p:sp>
      <p:sp>
        <p:nvSpPr>
          <p:cNvPr id="3" name="Content Placeholder 2">
            <a:extLst>
              <a:ext uri="{FF2B5EF4-FFF2-40B4-BE49-F238E27FC236}">
                <a16:creationId xmlns:a16="http://schemas.microsoft.com/office/drawing/2014/main" id="{CAC98912-5139-0606-47F8-994B239A9E53}"/>
              </a:ext>
            </a:extLst>
          </p:cNvPr>
          <p:cNvSpPr>
            <a:spLocks noGrp="1"/>
          </p:cNvSpPr>
          <p:nvPr>
            <p:ph idx="1"/>
          </p:nvPr>
        </p:nvSpPr>
        <p:spPr>
          <a:xfrm>
            <a:off x="1202919" y="1886174"/>
            <a:ext cx="8813973" cy="1898583"/>
          </a:xfrm>
        </p:spPr>
        <p:txBody>
          <a:bodyPr/>
          <a:lstStyle/>
          <a:p>
            <a:r>
              <a:rPr lang="en-US" b="1" u="sng" dirty="0"/>
              <a:t>The neocortex is full of patterns. </a:t>
            </a:r>
            <a:r>
              <a:rPr lang="en-US" dirty="0"/>
              <a:t>Brains are pattern machines. No matter if you see, hear, or touch something familiar, your brain goes through the same algorithm. This means that you don’t need any one of your senses or a particular combination of senses to be intelligent.</a:t>
            </a:r>
            <a:endParaRPr lang="en-US" dirty="0">
              <a:sym typeface="Wingdings" panose="05000000000000000000" pitchFamily="2" charset="2"/>
            </a:endParaRPr>
          </a:p>
          <a:p>
            <a:endParaRPr lang="en-US" dirty="0"/>
          </a:p>
        </p:txBody>
      </p:sp>
      <p:sp>
        <p:nvSpPr>
          <p:cNvPr id="4" name="TextBox 3">
            <a:extLst>
              <a:ext uri="{FF2B5EF4-FFF2-40B4-BE49-F238E27FC236}">
                <a16:creationId xmlns:a16="http://schemas.microsoft.com/office/drawing/2014/main" id="{CFE2F67D-99E8-BE4C-D468-9538E55D8087}"/>
              </a:ext>
            </a:extLst>
          </p:cNvPr>
          <p:cNvSpPr txBox="1"/>
          <p:nvPr/>
        </p:nvSpPr>
        <p:spPr>
          <a:xfrm>
            <a:off x="1131202" y="3219651"/>
            <a:ext cx="8813973" cy="3477875"/>
          </a:xfrm>
          <a:prstGeom prst="rect">
            <a:avLst/>
          </a:prstGeom>
          <a:noFill/>
        </p:spPr>
        <p:txBody>
          <a:bodyPr wrap="square" rtlCol="0">
            <a:spAutoFit/>
          </a:bodyPr>
          <a:lstStyle/>
          <a:p>
            <a:pPr marL="285750" indent="-285750">
              <a:buFont typeface="Arial" panose="020B0604020202020204" pitchFamily="34" charset="0"/>
              <a:buChar char="•"/>
            </a:pPr>
            <a:r>
              <a:rPr lang="en-US" sz="2200" b="1" u="sng" dirty="0"/>
              <a:t>The neocortex is incredibly fast and efficient and can connect prior knowledge that you aren’t even consciously aware of. </a:t>
            </a:r>
            <a:r>
              <a:rPr lang="en-US" sz="2200" dirty="0"/>
              <a:t>The brain knows the world through a set of senses, these senses create patterns that are sent to the neocortex and processed by the same algorithm to create a model of the world. This is what allows humans to experience the world in such a fluid and seamless way. Even more remarkably, the brain then holds those patterns in memory to access for future reference. In other words, </a:t>
            </a:r>
            <a:r>
              <a:rPr lang="en-US" sz="2200" b="1" u="sng" dirty="0"/>
              <a:t>our brains are just a growing database of memories and knowledge that we continuously build upon. Something computers simply cannot do yet.</a:t>
            </a:r>
          </a:p>
        </p:txBody>
      </p:sp>
      <p:pic>
        <p:nvPicPr>
          <p:cNvPr id="5" name="Content Placeholder 3">
            <a:extLst>
              <a:ext uri="{FF2B5EF4-FFF2-40B4-BE49-F238E27FC236}">
                <a16:creationId xmlns:a16="http://schemas.microsoft.com/office/drawing/2014/main" id="{1A3576CC-A7BA-209C-DD6C-CDA7D518D5EA}"/>
              </a:ext>
            </a:extLst>
          </p:cNvPr>
          <p:cNvPicPr>
            <a:picLocks noChangeAspect="1"/>
          </p:cNvPicPr>
          <p:nvPr/>
        </p:nvPicPr>
        <p:blipFill>
          <a:blip r:embed="rId2"/>
          <a:stretch>
            <a:fillRect/>
          </a:stretch>
        </p:blipFill>
        <p:spPr>
          <a:xfrm>
            <a:off x="9945175" y="2011680"/>
            <a:ext cx="2083649" cy="2513233"/>
          </a:xfrm>
          <a:prstGeom prst="rect">
            <a:avLst/>
          </a:prstGeom>
        </p:spPr>
      </p:pic>
    </p:spTree>
    <p:extLst>
      <p:ext uri="{BB962C8B-B14F-4D97-AF65-F5344CB8AC3E}">
        <p14:creationId xmlns:p14="http://schemas.microsoft.com/office/powerpoint/2010/main" val="31786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0212-3F56-2122-5C79-7908A28D0E94}"/>
              </a:ext>
            </a:extLst>
          </p:cNvPr>
          <p:cNvSpPr>
            <a:spLocks noGrp="1"/>
          </p:cNvSpPr>
          <p:nvPr>
            <p:ph type="title"/>
          </p:nvPr>
        </p:nvSpPr>
        <p:spPr/>
        <p:txBody>
          <a:bodyPr/>
          <a:lstStyle/>
          <a:p>
            <a:r>
              <a:rPr lang="en-US" dirty="0"/>
              <a:t>Chapter </a:t>
            </a:r>
            <a:r>
              <a:rPr lang="en-US" dirty="0">
                <a:latin typeface="Aptos Display" panose="020B0004020202020204" pitchFamily="34" charset="0"/>
              </a:rPr>
              <a:t>4</a:t>
            </a:r>
            <a:r>
              <a:rPr lang="en-US" dirty="0"/>
              <a:t>  memory</a:t>
            </a:r>
          </a:p>
        </p:txBody>
      </p:sp>
      <p:sp>
        <p:nvSpPr>
          <p:cNvPr id="3" name="Content Placeholder 2">
            <a:extLst>
              <a:ext uri="{FF2B5EF4-FFF2-40B4-BE49-F238E27FC236}">
                <a16:creationId xmlns:a16="http://schemas.microsoft.com/office/drawing/2014/main" id="{37ED263E-E624-22D5-13CE-142A84091723}"/>
              </a:ext>
            </a:extLst>
          </p:cNvPr>
          <p:cNvSpPr>
            <a:spLocks noGrp="1"/>
          </p:cNvSpPr>
          <p:nvPr>
            <p:ph idx="1"/>
          </p:nvPr>
        </p:nvSpPr>
        <p:spPr/>
        <p:txBody>
          <a:bodyPr/>
          <a:lstStyle/>
          <a:p>
            <a:endParaRPr lang="en-US" dirty="0"/>
          </a:p>
        </p:txBody>
      </p:sp>
      <p:pic>
        <p:nvPicPr>
          <p:cNvPr id="2050" name="Picture 2" descr="Catching Skills for Target-a-Skill Tuesday (WRDSB@Home)">
            <a:extLst>
              <a:ext uri="{FF2B5EF4-FFF2-40B4-BE49-F238E27FC236}">
                <a16:creationId xmlns:a16="http://schemas.microsoft.com/office/drawing/2014/main" id="{F0B17E2E-7535-2BD0-7169-8A8A90CB1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043" y="2011680"/>
            <a:ext cx="4729914" cy="40653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E439D5-DB45-C005-DCD4-16A6E165E4C4}"/>
              </a:ext>
            </a:extLst>
          </p:cNvPr>
          <p:cNvPicPr>
            <a:picLocks noChangeAspect="1"/>
          </p:cNvPicPr>
          <p:nvPr/>
        </p:nvPicPr>
        <p:blipFill>
          <a:blip r:embed="rId3"/>
          <a:stretch>
            <a:fillRect/>
          </a:stretch>
        </p:blipFill>
        <p:spPr>
          <a:xfrm>
            <a:off x="6559966" y="2212296"/>
            <a:ext cx="5192003" cy="3664148"/>
          </a:xfrm>
          <a:prstGeom prst="rect">
            <a:avLst/>
          </a:prstGeom>
        </p:spPr>
      </p:pic>
      <p:sp>
        <p:nvSpPr>
          <p:cNvPr id="5" name="Title 1">
            <a:extLst>
              <a:ext uri="{FF2B5EF4-FFF2-40B4-BE49-F238E27FC236}">
                <a16:creationId xmlns:a16="http://schemas.microsoft.com/office/drawing/2014/main" id="{AF952361-BF4B-5B9C-25AE-A983B5A45F94}"/>
              </a:ext>
            </a:extLst>
          </p:cNvPr>
          <p:cNvSpPr txBox="1">
            <a:spLocks/>
          </p:cNvSpPr>
          <p:nvPr/>
        </p:nvSpPr>
        <p:spPr>
          <a:xfrm>
            <a:off x="1511729" y="-1224584"/>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t>memory</a:t>
            </a:r>
          </a:p>
        </p:txBody>
      </p:sp>
    </p:spTree>
    <p:extLst>
      <p:ext uri="{BB962C8B-B14F-4D97-AF65-F5344CB8AC3E}">
        <p14:creationId xmlns:p14="http://schemas.microsoft.com/office/powerpoint/2010/main" val="1277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00301 L -0.06875 0.03912 C -0.08307 0.04861 -0.10456 0.05394 -0.12708 0.05394 C -0.15273 0.05394 -0.17331 0.04861 -0.18763 0.03912 L -0.25625 -0.00301 " pathEditMode="relative" rAng="0" ptsTypes="AAAAA">
                                      <p:cBhvr>
                                        <p:cTn id="12" dur="2000" fill="hold"/>
                                        <p:tgtEl>
                                          <p:spTgt spid="2050"/>
                                        </p:tgtEl>
                                        <p:attrNameLst>
                                          <p:attrName>ppt_x</p:attrName>
                                          <p:attrName>ppt_y</p:attrName>
                                        </p:attrNameLst>
                                      </p:cBhvr>
                                      <p:rCtr x="-12812" y="2847"/>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EF52-3F04-75AA-8B32-074E6F4A4463}"/>
              </a:ext>
            </a:extLst>
          </p:cNvPr>
          <p:cNvSpPr>
            <a:spLocks noGrp="1"/>
          </p:cNvSpPr>
          <p:nvPr>
            <p:ph type="title"/>
          </p:nvPr>
        </p:nvSpPr>
        <p:spPr>
          <a:xfrm>
            <a:off x="1355319" y="-1105872"/>
            <a:ext cx="9784080" cy="1508760"/>
          </a:xfrm>
        </p:spPr>
        <p:txBody>
          <a:bodyPr/>
          <a:lstStyle/>
          <a:p>
            <a:r>
              <a:rPr lang="en-US" dirty="0"/>
              <a:t>memory</a:t>
            </a:r>
          </a:p>
        </p:txBody>
      </p:sp>
      <p:sp>
        <p:nvSpPr>
          <p:cNvPr id="3" name="Content Placeholder 2">
            <a:extLst>
              <a:ext uri="{FF2B5EF4-FFF2-40B4-BE49-F238E27FC236}">
                <a16:creationId xmlns:a16="http://schemas.microsoft.com/office/drawing/2014/main" id="{631E6587-352D-CFE7-A6FC-99B960680CCF}"/>
              </a:ext>
            </a:extLst>
          </p:cNvPr>
          <p:cNvSpPr>
            <a:spLocks noGrp="1"/>
          </p:cNvSpPr>
          <p:nvPr>
            <p:ph idx="1"/>
          </p:nvPr>
        </p:nvSpPr>
        <p:spPr>
          <a:xfrm>
            <a:off x="1202919" y="2011680"/>
            <a:ext cx="9784080" cy="2506532"/>
          </a:xfrm>
        </p:spPr>
        <p:txBody>
          <a:bodyPr>
            <a:noAutofit/>
          </a:bodyPr>
          <a:lstStyle/>
          <a:p>
            <a:r>
              <a:rPr lang="en-US" sz="2000" dirty="0"/>
              <a:t>When you catch a ball using memory, </a:t>
            </a:r>
            <a:r>
              <a:rPr lang="en-US" sz="2000" b="1" u="sng" dirty="0"/>
              <a:t>three things happen</a:t>
            </a:r>
            <a:r>
              <a:rPr lang="en-US" sz="2000" dirty="0"/>
              <a:t>. First, </a:t>
            </a:r>
            <a:r>
              <a:rPr lang="en-US" sz="2000" b="1" u="sng" dirty="0"/>
              <a:t>the brain automatically recalls a memory by the sight of the ball</a:t>
            </a:r>
            <a:r>
              <a:rPr lang="en-US" sz="2000" dirty="0"/>
              <a:t>. Second, </a:t>
            </a:r>
            <a:r>
              <a:rPr lang="en-US" sz="2000" b="1" u="sng" dirty="0"/>
              <a:t>the memory recalls a temporal sequence of muscle commands</a:t>
            </a:r>
            <a:r>
              <a:rPr lang="en-US" sz="2000" dirty="0"/>
              <a:t>. And third, </a:t>
            </a:r>
            <a:r>
              <a:rPr lang="en-US" sz="2000" b="1" u="sng" dirty="0"/>
              <a:t>the retrieved memory is adjusted as it is recalled to accommodate the details of the moment, such as the ball’s path and position of your body</a:t>
            </a:r>
            <a:r>
              <a:rPr lang="en-US" sz="2000" dirty="0"/>
              <a:t>. The memory of how to catch a ball was not programmed into your brain; it was learned over years of repetitive practice. The memory is stored, not calculated, in your neurons. The neocortex, unlike a computer, uses stored memories to solve problems and produce behavior. In other words, </a:t>
            </a:r>
            <a:r>
              <a:rPr lang="en-US" sz="2000" b="1" u="sng" dirty="0"/>
              <a:t>it uses a sequence of patterns in the memory to react or predict the current event or future behavior.</a:t>
            </a:r>
          </a:p>
          <a:p>
            <a:pPr marL="457200" indent="-457200">
              <a:buFont typeface="+mj-lt"/>
              <a:buAutoNum type="arabicPeriod"/>
            </a:pPr>
            <a:endParaRPr lang="en-US" sz="1200" dirty="0"/>
          </a:p>
        </p:txBody>
      </p:sp>
      <p:sp>
        <p:nvSpPr>
          <p:cNvPr id="5" name="Title 1">
            <a:extLst>
              <a:ext uri="{FF2B5EF4-FFF2-40B4-BE49-F238E27FC236}">
                <a16:creationId xmlns:a16="http://schemas.microsoft.com/office/drawing/2014/main" id="{CE51686C-A591-90E0-7395-83156E87872E}"/>
              </a:ext>
            </a:extLst>
          </p:cNvPr>
          <p:cNvSpPr txBox="1">
            <a:spLocks/>
          </p:cNvSpPr>
          <p:nvPr/>
        </p:nvSpPr>
        <p:spPr>
          <a:xfrm>
            <a:off x="1355319" y="436576"/>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t>memory</a:t>
            </a:r>
          </a:p>
        </p:txBody>
      </p:sp>
      <p:sp>
        <p:nvSpPr>
          <p:cNvPr id="6" name="Content Placeholder 2">
            <a:extLst>
              <a:ext uri="{FF2B5EF4-FFF2-40B4-BE49-F238E27FC236}">
                <a16:creationId xmlns:a16="http://schemas.microsoft.com/office/drawing/2014/main" id="{8BC7FD3E-FE13-E46A-F7E1-BDDFAC5ECB45}"/>
              </a:ext>
            </a:extLst>
          </p:cNvPr>
          <p:cNvSpPr txBox="1">
            <a:spLocks/>
          </p:cNvSpPr>
          <p:nvPr/>
        </p:nvSpPr>
        <p:spPr>
          <a:xfrm>
            <a:off x="1202919" y="4734850"/>
            <a:ext cx="6578446" cy="1879050"/>
          </a:xfrm>
          <a:prstGeom prst="rect">
            <a:avLst/>
          </a:prstGeom>
          <a:ln w="12700">
            <a:solidFill>
              <a:schemeClr val="tx1"/>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457200" indent="-457200">
              <a:buFont typeface="+mj-lt"/>
              <a:buAutoNum type="arabicPeriod"/>
            </a:pPr>
            <a:r>
              <a:rPr lang="en-US" sz="1600" dirty="0"/>
              <a:t>The neocortex stores sequences of patterns.</a:t>
            </a:r>
          </a:p>
          <a:p>
            <a:pPr marL="457200" indent="-457200">
              <a:buFont typeface="+mj-lt"/>
              <a:buAutoNum type="arabicPeriod"/>
            </a:pPr>
            <a:r>
              <a:rPr lang="en-US" sz="1600" dirty="0"/>
              <a:t>The neocortex recalls patterns auto-associatively.</a:t>
            </a:r>
          </a:p>
          <a:p>
            <a:pPr marL="457200" indent="-457200">
              <a:buFont typeface="+mj-lt"/>
              <a:buAutoNum type="arabicPeriod"/>
            </a:pPr>
            <a:r>
              <a:rPr lang="en-US" sz="1600" dirty="0"/>
              <a:t>The neocortex stores patterns in an invariant form.</a:t>
            </a:r>
          </a:p>
          <a:p>
            <a:pPr marL="457200" indent="-457200">
              <a:buFont typeface="+mj-lt"/>
              <a:buAutoNum type="arabicPeriod"/>
            </a:pPr>
            <a:r>
              <a:rPr lang="en-US" sz="1600" dirty="0"/>
              <a:t>The neocortex stores patterns in a hierarchy.</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61621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958B-3095-7BC3-6FEE-609083C5095D}"/>
              </a:ext>
            </a:extLst>
          </p:cNvPr>
          <p:cNvSpPr>
            <a:spLocks noGrp="1"/>
          </p:cNvSpPr>
          <p:nvPr>
            <p:ph type="title"/>
          </p:nvPr>
        </p:nvSpPr>
        <p:spPr/>
        <p:txBody>
          <a:bodyPr/>
          <a:lstStyle/>
          <a:p>
            <a:r>
              <a:rPr lang="en-US" dirty="0"/>
              <a:t>Predicting future events</a:t>
            </a:r>
          </a:p>
        </p:txBody>
      </p:sp>
      <p:sp>
        <p:nvSpPr>
          <p:cNvPr id="3" name="Content Placeholder 2">
            <a:extLst>
              <a:ext uri="{FF2B5EF4-FFF2-40B4-BE49-F238E27FC236}">
                <a16:creationId xmlns:a16="http://schemas.microsoft.com/office/drawing/2014/main" id="{1EC4C33F-FADF-50B3-6E03-5414FC6F9DAD}"/>
              </a:ext>
            </a:extLst>
          </p:cNvPr>
          <p:cNvSpPr>
            <a:spLocks noGrp="1"/>
          </p:cNvSpPr>
          <p:nvPr>
            <p:ph idx="1"/>
          </p:nvPr>
        </p:nvSpPr>
        <p:spPr/>
        <p:txBody>
          <a:bodyPr/>
          <a:lstStyle/>
          <a:p>
            <a:r>
              <a:rPr lang="en-US" b="1" u="sng" dirty="0"/>
              <a:t>These patterns allow us to predict future events.</a:t>
            </a:r>
            <a:r>
              <a:rPr lang="en-US" dirty="0"/>
              <a:t> Whenever we experience something, </a:t>
            </a:r>
            <a:r>
              <a:rPr lang="en-US" b="1" u="sng" dirty="0"/>
              <a:t>our brain automatically begins to search for a similar prior experience. </a:t>
            </a:r>
            <a:r>
              <a:rPr lang="en-US" dirty="0"/>
              <a:t>Nerve cells that became activated by a previous experience suddenly trigger again, allowing the brain to determine the appropriate reaction this time around. </a:t>
            </a:r>
            <a:r>
              <a:rPr lang="en-US" b="1" dirty="0"/>
              <a:t>For example</a:t>
            </a:r>
            <a:r>
              <a:rPr lang="en-US" dirty="0"/>
              <a:t>, when we put our key into the ignition, we predict the engine will begin roaring as it starts up. We can’t ever be 100 percent sure the same will happen each time, but based on experience, our brain can predict that it will. While humans can’t necessarily see into the future, our brains can make accurate predictions</a:t>
            </a:r>
            <a:r>
              <a:rPr lang="en-US" b="1" u="sng" dirty="0"/>
              <a:t>. This process is ongoing as the brain continues to encounter new experiences. </a:t>
            </a:r>
          </a:p>
        </p:txBody>
      </p:sp>
    </p:spTree>
    <p:extLst>
      <p:ext uri="{BB962C8B-B14F-4D97-AF65-F5344CB8AC3E}">
        <p14:creationId xmlns:p14="http://schemas.microsoft.com/office/powerpoint/2010/main" val="1138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2A35-5360-876C-1BF5-FDD5D21F25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A2C72D-C88D-4AE9-009D-2586E3019470}"/>
              </a:ext>
            </a:extLst>
          </p:cNvPr>
          <p:cNvSpPr>
            <a:spLocks noGrp="1"/>
          </p:cNvSpPr>
          <p:nvPr>
            <p:ph idx="1"/>
          </p:nvPr>
        </p:nvSpPr>
        <p:spPr>
          <a:xfrm>
            <a:off x="1202919" y="2011680"/>
            <a:ext cx="10203018" cy="4206240"/>
          </a:xfrm>
        </p:spPr>
        <p:txBody>
          <a:bodyPr/>
          <a:lstStyle/>
          <a:p>
            <a:r>
              <a:rPr lang="en-US" dirty="0"/>
              <a:t>An reoccurrence of an event receiving through the senses is stored in the brain by neocortex layers, where each layer adds detailed prior knowledge to the raw sensory information. The brain then recalls memory stored in neocortex to response or predict to the current or future events.</a:t>
            </a:r>
          </a:p>
          <a:p>
            <a:r>
              <a:rPr lang="en-US" dirty="0"/>
              <a:t>Jeff Hawkins believes that by understanding how brains work, we can build machines similar capabilities to our brain, unraveling the enigma of human intelligence.</a:t>
            </a:r>
          </a:p>
          <a:p>
            <a:endParaRPr lang="en-US" dirty="0"/>
          </a:p>
        </p:txBody>
      </p:sp>
    </p:spTree>
    <p:extLst>
      <p:ext uri="{BB962C8B-B14F-4D97-AF65-F5344CB8AC3E}">
        <p14:creationId xmlns:p14="http://schemas.microsoft.com/office/powerpoint/2010/main" val="2308585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97</TotalTime>
  <Words>969</Words>
  <Application>Microsoft Office PowerPoint</Application>
  <PresentationFormat>Widescreen</PresentationFormat>
  <Paragraphs>35</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Avenir Next Medium</vt:lpstr>
      <vt:lpstr>Aptos Display</vt:lpstr>
      <vt:lpstr>Arial</vt:lpstr>
      <vt:lpstr>Calibri</vt:lpstr>
      <vt:lpstr>Corbel</vt:lpstr>
      <vt:lpstr>Wingdings</vt:lpstr>
      <vt:lpstr>Banded</vt:lpstr>
      <vt:lpstr>Understanding Human Intelligence: The Neocortex and Memory</vt:lpstr>
      <vt:lpstr>Chapter 3  human Brain</vt:lpstr>
      <vt:lpstr>Neocortex</vt:lpstr>
      <vt:lpstr>Neocortex Processing Recognition</vt:lpstr>
      <vt:lpstr>Patterns in the neocortex</vt:lpstr>
      <vt:lpstr>Chapter 4  memory</vt:lpstr>
      <vt:lpstr>memory</vt:lpstr>
      <vt:lpstr>Predicting future events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Human Intelligence: The Neocortex and Memory</dc:title>
  <dc:creator>Meta Kiatarpadej</dc:creator>
  <cp:lastModifiedBy>Meta Kiatarpadej</cp:lastModifiedBy>
  <cp:revision>1</cp:revision>
  <dcterms:created xsi:type="dcterms:W3CDTF">2024-02-28T12:09:15Z</dcterms:created>
  <dcterms:modified xsi:type="dcterms:W3CDTF">2024-02-29T07:55:00Z</dcterms:modified>
</cp:coreProperties>
</file>