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F074-0F91-6752-2EB4-5D546CD26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DCA89-475A-DD01-EB1D-47E89945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A1C97-F101-8B1E-662E-7D9D732F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90A8D-88E5-7E7D-97CB-C8F43739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74FA4-5E92-DA61-D6FB-29BD8497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EF999-4207-5B05-06A6-6392F3A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BE564-2CEC-55C9-12E1-0AC8F82A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61857-CB9B-C3A7-4A34-A2D91AC7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3450B-EA51-1387-3F71-C0C85DF6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34EB2-C64D-EB1C-A1E2-7B7CF4B9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63B980-0766-4379-259A-50C94151B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DA6F6-BAF7-65FE-70EA-DB24684BC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D9344-CD1A-5411-A30B-DC6B2DFB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89661-62AA-70DD-D4E9-D539E032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8EECD-7B82-B19F-ED89-EC4EC7B9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373A1-06FC-A760-A1FC-D10BB15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D4671-B8AD-CF53-142A-7F4C4766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75E99-2235-6CD5-F509-3CB2A1A5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6FD13-456B-0B2E-B1A3-8F15D3C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F51AA-4019-E3E5-8BA9-09500E13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4676-48C0-21E6-49DD-A4D43D9B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48B3C-9105-C83A-9E8C-95453D7B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74406-A619-0D77-52D9-863273DF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0DD9A-07E3-4037-28B0-0BE2EA7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DE73C-CF09-404F-611C-A83533A5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95B2-B57E-DB61-E2C7-9B860773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14AA5-2D72-26B0-B4AF-4A52345A8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09011-8957-7AB6-F52C-95CD85D3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91697-560E-3040-0B37-F87777D1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4AFD8-33AF-8262-7D22-6E9D8B5D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34C59-92AE-B01E-7BFD-16354A89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9702-23DC-C016-2F32-C26CF09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297EB-F3B3-E53E-FA86-E8FF0A01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FEABE-25E9-A36B-DAF4-997495FA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C26037-48BF-A243-19DA-211B7185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120A2-8213-FAAC-3C0B-2C9BD7634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810DB-B25C-1A09-B9C7-8A7F1857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321ED5-1987-5248-41AA-95AD8AA0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47295-2AEE-9A65-BB47-50C8ABD0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89A4-0C5E-3349-BBA7-F0DB5DA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A9B67-BC4C-FAF1-16AD-A5DEEECD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E8604-535F-68E4-9CE3-F86D94AB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A2B3E-76E0-F376-407C-29745F6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C6F8A-ED5C-DB77-2B90-C3CADD40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821F6-0165-0598-D36B-4431E6DA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FF6AC-E794-F2F1-1E07-E7D6C32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1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AF3DC-3144-B6D5-E563-A96FCDA8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EAC1F-1CD0-BFF8-D7AD-782CFF30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AD8BA-0DA0-25A7-369D-9263899E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25B43-7CFA-420C-1F38-8BFAF0EE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6CB46-2379-9FCE-3E39-D516FEF4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F1C06-1658-E080-9B3C-0B19B7C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5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ED52-5A61-3231-49B9-6B4DAD27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E2ED4-6C9A-B34F-7A4F-88DFF775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E4F5-930F-D2BE-3EAA-B92498D79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65690-19B3-B677-9246-F0633CB1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C3C82-984A-EF27-6CAF-0B9E877C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FFF81-B5B5-4957-4ED1-04CE02C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7960E-F4FE-6731-E147-423702F9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711B6-DE84-2598-0E43-56BDD697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555F9-6739-194B-683F-C042770D0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4EEA-95D0-4E9B-83EA-E383AF2CE8B7}" type="datetimeFigureOut">
              <a:rPr lang="ko-KR" altLang="en-US" smtClean="0"/>
              <a:t>2022-10-19-Wed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32922-FB99-317B-93E3-FBDD6809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33274-7E2B-C87D-B7BC-89D54321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0BBB-6AC8-4242-8598-21F3B352E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126567-A84B-6585-A085-601E8229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49"/>
            <a:ext cx="12192000" cy="63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98D8F3-94B7-725E-D58F-BD7F8957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8A395-62BF-EBD9-05FF-BC49AE02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88"/>
            <a:ext cx="5219700" cy="433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6954DA-C22B-96C0-4EE8-736E965C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28" y="557018"/>
            <a:ext cx="4905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59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조우현</dc:creator>
  <cp:lastModifiedBy>조우현</cp:lastModifiedBy>
  <cp:revision>2</cp:revision>
  <dcterms:created xsi:type="dcterms:W3CDTF">2022-10-17T23:37:00Z</dcterms:created>
  <dcterms:modified xsi:type="dcterms:W3CDTF">2022-10-19T02:13:34Z</dcterms:modified>
</cp:coreProperties>
</file>