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7DF37-E95B-D472-36DB-E7F5C58D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97B1F-7478-7B16-02FB-71F7C157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26E96-6A46-D8C3-42D6-EB3D4B2B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04D19-70C3-CB4A-0F3C-90CEAAF8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A966D-4389-2CC6-BA16-1E9A2E95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2A9EE-A946-D560-EC30-6C69A58F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83703-214A-CC1B-C7B5-ECD568E9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4130D-4A11-F93E-ED3A-744C967E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60FD4-E62C-9FB5-B332-9F82299B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C8CD9-67ED-4C9A-AD2D-33C4DEE1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82AD8-5D01-E3F2-10D6-CE6E38DFD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CD18F-EC2A-AC1B-366C-42B882F6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EC1C2-6B94-0D91-1CEF-0DF21981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310CF-63E3-36C7-1B14-F5AFB362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B9E1B-5A47-AE72-2F85-B677E39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77E48-41D5-CE10-F55C-5CBE0423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A5357-54CF-F9FF-7027-72548F18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59640-F19D-E193-DF01-0ECEE05C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9D9CD-81C9-7349-42F0-0C78D414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0DD6-C13C-6BD4-BB90-F1C08287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1B06-AC69-7272-B3CC-D286131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4F667-2EF2-BE32-F488-452E89F0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32B4-0C91-4AAA-64FF-D205D0BB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BA7F-91E2-3354-C561-4460C9C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2E048-BB49-C4F5-1E3F-6D9E2D89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4FB1-A7AE-C769-E929-71DB77F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FEBB-115C-2E39-7A67-10E67B215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3D9B4-6EEE-EE3A-37C0-8B16B2207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BF073-6303-0D14-70BC-6440542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AAFE6-E10B-B384-DB2F-BF2670C0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EDE9E-247D-74BD-798F-1DB9379C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CE62-A2BE-1F9C-4350-AC797FE6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EC54D-88DF-D2BC-B704-11E9A622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79BDE-55A1-B884-D8FC-64BB8C6D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8284A-4FE9-BA0A-1EB8-4DF1EA3E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0C44D0-3131-A0BB-E941-7777EC9FB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E99AC6-4B69-A7B9-BB55-47B87AEC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5C804-7FD9-9BD7-B5F2-A30AC5D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D199C2-4086-026C-BB23-ECBF6BE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51D6-0D52-A88E-009A-B19AF3D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DCF89-59DD-2C2D-0E87-86AB8149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264A49-E5B0-04AD-1137-7173B91C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0F5BD-FF1E-B42D-1DC1-941B6105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A9BFCC-FC94-F813-2260-351C8570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F95DB-82D1-EC0A-B881-DF391FF4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A39D4-9E07-39D4-143D-0DF3B450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9E27-0054-AEEF-DB50-45417C84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B2416-E363-624C-2579-5B76A50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A4B58-E80D-E1D1-6C52-0ECFF231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88209-A895-6AA2-0C6C-3B179B7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CA85E-C2A3-0B76-8D78-D96FDDEC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9257-E66D-A5ED-703F-DE84AB2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5A27-BDA0-AD2B-7E29-984521B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9B351-9D9E-19C6-47E5-9DCD1D50A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E6EC7-E8E0-22CF-8772-3FC342E0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96C68-4A8D-D4C3-A05C-FAD23EB1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C390-C436-3A5A-B992-5BDB5BCA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06566-7063-A1BE-E282-8B16BB86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30D05-A917-7017-4B76-C1E764FC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7C980-8012-B45C-22DE-5BE3C8A6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5BC87-7463-7BC8-8410-A7B9870D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9084-84D6-4B86-AFE3-E69180267B25}" type="datetimeFigureOut">
              <a:rPr lang="ko-KR" altLang="en-US" smtClean="0"/>
              <a:t>2022-11-23-Wed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12EB7-54B7-7C3F-8D7B-EFB56D7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AC6-F769-9455-D3F2-CE3A5E126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7E0-1B7A-4DF9-B3EE-AAB3C4719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37892-9B10-AE03-96EF-718BDFA25E3A}"/>
              </a:ext>
            </a:extLst>
          </p:cNvPr>
          <p:cNvSpPr txBox="1"/>
          <p:nvPr/>
        </p:nvSpPr>
        <p:spPr>
          <a:xfrm>
            <a:off x="2203268" y="653143"/>
            <a:ext cx="6940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STT </a:t>
            </a:r>
            <a:r>
              <a:rPr lang="ko-KR" altLang="en-US" dirty="0"/>
              <a:t>음성데이터 </a:t>
            </a:r>
            <a:r>
              <a:rPr lang="en-US" altLang="ko-KR" dirty="0"/>
              <a:t>60GB</a:t>
            </a:r>
          </a:p>
          <a:p>
            <a:endParaRPr lang="en-US" altLang="ko-KR" dirty="0"/>
          </a:p>
          <a:p>
            <a:r>
              <a:rPr lang="en-US" altLang="ko-KR" dirty="0" err="1"/>
              <a:t>Kospeech</a:t>
            </a:r>
            <a:r>
              <a:rPr lang="en-US" altLang="ko-KR" dirty="0"/>
              <a:t> </a:t>
            </a:r>
            <a:r>
              <a:rPr lang="ko-KR" altLang="en-US" dirty="0"/>
              <a:t>학습 시킴 </a:t>
            </a:r>
            <a:r>
              <a:rPr lang="en-US" altLang="ko-KR" dirty="0"/>
              <a:t>(</a:t>
            </a:r>
            <a:r>
              <a:rPr lang="ko-KR" altLang="en-US" dirty="0"/>
              <a:t>전이 학습 </a:t>
            </a:r>
            <a:r>
              <a:rPr lang="en-US" altLang="ko-KR" dirty="0"/>
              <a:t>= deepspeech2)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25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조우현</dc:creator>
  <cp:lastModifiedBy>조우현</cp:lastModifiedBy>
  <cp:revision>1</cp:revision>
  <dcterms:created xsi:type="dcterms:W3CDTF">2022-11-24T10:32:02Z</dcterms:created>
  <dcterms:modified xsi:type="dcterms:W3CDTF">2022-11-24T10:32:02Z</dcterms:modified>
</cp:coreProperties>
</file>