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Ubuntu"/>
      <p:regular r:id="rId26"/>
      <p:bold r:id="rId27"/>
      <p:italic r:id="rId28"/>
      <p:boldItalic r:id="rId29"/>
    </p:embeddedFont>
    <p:embeddedFont>
      <p:font typeface="Raleway"/>
      <p:regular r:id="rId30"/>
      <p:bold r:id="rId31"/>
      <p:italic r:id="rId32"/>
      <p:boldItalic r:id="rId33"/>
    </p:embeddedFont>
    <p:embeddedFont>
      <p:font typeface="PT Sans Caption"/>
      <p:regular r:id="rId34"/>
      <p:bold r:id="rId35"/>
    </p:embeddedFont>
    <p:embeddedFont>
      <p:font typeface="Convergenc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F483A1-5A03-423C-B4B2-B79D484FE656}">
  <a:tblStyle styleId="{B5F483A1-5A03-423C-B4B2-B79D484FE6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regular.fntdata"/><Relationship Id="rId25" Type="http://schemas.openxmlformats.org/officeDocument/2006/relationships/slide" Target="slides/slide20.xml"/><Relationship Id="rId28" Type="http://schemas.openxmlformats.org/officeDocument/2006/relationships/font" Target="fonts/Ubuntu-italic.fntdata"/><Relationship Id="rId27" Type="http://schemas.openxmlformats.org/officeDocument/2006/relationships/font" Target="fonts/Ubuntu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PTSansCaption-bold.fntdata"/><Relationship Id="rId12" Type="http://schemas.openxmlformats.org/officeDocument/2006/relationships/slide" Target="slides/slide7.xml"/><Relationship Id="rId34" Type="http://schemas.openxmlformats.org/officeDocument/2006/relationships/font" Target="fonts/PTSansCaption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Convergenc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e77df665b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e77df665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cebe96f6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cebe96f6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1b4796189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1b4796189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1b4796189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1b4796189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1b4796189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1b4796189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1b4796189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1b4796189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1b4796189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1b4796189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1b4796189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1b4796189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1b4796189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1b4796189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213bd630f0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1213bd630f0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232cb4a6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232cb4a6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ce893def0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ce893def0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1b4796189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1b4796189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f9bab04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f9bab04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259357fca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259357fca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ce893def0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ce893def0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213eb19c8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213eb19c8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1b479618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1b479618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1b4796189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1b4796189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1b479618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1b479618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08649" y="-1366940"/>
            <a:ext cx="14925419" cy="8916341"/>
            <a:chOff x="-3508649" y="-1366940"/>
            <a:chExt cx="14925419" cy="8916341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1194571" y="4689886"/>
              <a:ext cx="3037168" cy="2204180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1758191">
              <a:off x="6593862" y="4140295"/>
              <a:ext cx="4508497" cy="2463427"/>
            </a:xfrm>
            <a:custGeom>
              <a:rect b="b" l="l" r="r" t="t"/>
              <a:pathLst>
                <a:path extrusionOk="0" h="39796" w="72831">
                  <a:moveTo>
                    <a:pt x="51355" y="1"/>
                  </a:moveTo>
                  <a:cubicBezTo>
                    <a:pt x="48560" y="1"/>
                    <a:pt x="45745" y="363"/>
                    <a:pt x="43017" y="959"/>
                  </a:cubicBezTo>
                  <a:cubicBezTo>
                    <a:pt x="36773" y="2325"/>
                    <a:pt x="30653" y="4905"/>
                    <a:pt x="24300" y="4905"/>
                  </a:cubicBezTo>
                  <a:cubicBezTo>
                    <a:pt x="23845" y="4905"/>
                    <a:pt x="23389" y="4892"/>
                    <a:pt x="22932" y="4864"/>
                  </a:cubicBezTo>
                  <a:cubicBezTo>
                    <a:pt x="19047" y="4635"/>
                    <a:pt x="14989" y="3395"/>
                    <a:pt x="11190" y="3395"/>
                  </a:cubicBezTo>
                  <a:cubicBezTo>
                    <a:pt x="9260" y="3395"/>
                    <a:pt x="7396" y="3715"/>
                    <a:pt x="5656" y="4650"/>
                  </a:cubicBezTo>
                  <a:cubicBezTo>
                    <a:pt x="1965" y="6626"/>
                    <a:pt x="0" y="11341"/>
                    <a:pt x="1191" y="15342"/>
                  </a:cubicBezTo>
                  <a:cubicBezTo>
                    <a:pt x="2000" y="18056"/>
                    <a:pt x="3989" y="20211"/>
                    <a:pt x="5513" y="22592"/>
                  </a:cubicBezTo>
                  <a:cubicBezTo>
                    <a:pt x="8180" y="26748"/>
                    <a:pt x="7918" y="32296"/>
                    <a:pt x="11192" y="35880"/>
                  </a:cubicBezTo>
                  <a:cubicBezTo>
                    <a:pt x="13364" y="38261"/>
                    <a:pt x="16634" y="39795"/>
                    <a:pt x="19842" y="39795"/>
                  </a:cubicBezTo>
                  <a:cubicBezTo>
                    <a:pt x="21767" y="39795"/>
                    <a:pt x="23671" y="39242"/>
                    <a:pt x="25301" y="37987"/>
                  </a:cubicBezTo>
                  <a:cubicBezTo>
                    <a:pt x="30182" y="34225"/>
                    <a:pt x="30944" y="26355"/>
                    <a:pt x="36409" y="23497"/>
                  </a:cubicBezTo>
                  <a:cubicBezTo>
                    <a:pt x="37782" y="22777"/>
                    <a:pt x="39260" y="22481"/>
                    <a:pt x="40776" y="22481"/>
                  </a:cubicBezTo>
                  <a:cubicBezTo>
                    <a:pt x="43742" y="22481"/>
                    <a:pt x="46851" y="23614"/>
                    <a:pt x="49602" y="24914"/>
                  </a:cubicBezTo>
                  <a:cubicBezTo>
                    <a:pt x="53250" y="26644"/>
                    <a:pt x="57074" y="28688"/>
                    <a:pt x="61033" y="28688"/>
                  </a:cubicBezTo>
                  <a:cubicBezTo>
                    <a:pt x="61570" y="28688"/>
                    <a:pt x="62109" y="28650"/>
                    <a:pt x="62651" y="28569"/>
                  </a:cubicBezTo>
                  <a:cubicBezTo>
                    <a:pt x="68663" y="27676"/>
                    <a:pt x="72831" y="21104"/>
                    <a:pt x="72104" y="15068"/>
                  </a:cubicBezTo>
                  <a:cubicBezTo>
                    <a:pt x="71366" y="9031"/>
                    <a:pt x="66616" y="3983"/>
                    <a:pt x="60972" y="1721"/>
                  </a:cubicBezTo>
                  <a:cubicBezTo>
                    <a:pt x="57913" y="504"/>
                    <a:pt x="54648" y="1"/>
                    <a:pt x="5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907924">
              <a:off x="-3133859" y="3163708"/>
              <a:ext cx="4652256" cy="3528320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2407657">
              <a:off x="-558811" y="-647633"/>
              <a:ext cx="3037219" cy="2204217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 rot="-2365545">
              <a:off x="6421168" y="4217542"/>
              <a:ext cx="669716" cy="772519"/>
              <a:chOff x="2963892" y="6575936"/>
              <a:chExt cx="378131" cy="436191"/>
            </a:xfrm>
          </p:grpSpPr>
          <p:sp>
            <p:nvSpPr>
              <p:cNvPr id="15" name="Google Shape;15;p2"/>
              <p:cNvSpPr/>
              <p:nvPr/>
            </p:nvSpPr>
            <p:spPr>
              <a:xfrm rot="5621274">
                <a:off x="2963295" y="6785233"/>
                <a:ext cx="228004" cy="212584"/>
              </a:xfrm>
              <a:custGeom>
                <a:rect b="b" l="l" r="r" t="t"/>
                <a:pathLst>
                  <a:path extrusionOk="0" h="11489" w="12324">
                    <a:moveTo>
                      <a:pt x="6216" y="0"/>
                    </a:moveTo>
                    <a:cubicBezTo>
                      <a:pt x="5168" y="0"/>
                      <a:pt x="4121" y="574"/>
                      <a:pt x="3048" y="1881"/>
                    </a:cubicBezTo>
                    <a:cubicBezTo>
                      <a:pt x="1774" y="3429"/>
                      <a:pt x="0" y="4881"/>
                      <a:pt x="1155" y="7072"/>
                    </a:cubicBezTo>
                    <a:cubicBezTo>
                      <a:pt x="1905" y="8489"/>
                      <a:pt x="4453" y="11025"/>
                      <a:pt x="5989" y="11406"/>
                    </a:cubicBezTo>
                    <a:cubicBezTo>
                      <a:pt x="6217" y="11463"/>
                      <a:pt x="6430" y="11489"/>
                      <a:pt x="6630" y="11489"/>
                    </a:cubicBezTo>
                    <a:cubicBezTo>
                      <a:pt x="8445" y="11489"/>
                      <a:pt x="9164" y="9312"/>
                      <a:pt x="9882" y="7917"/>
                    </a:cubicBezTo>
                    <a:cubicBezTo>
                      <a:pt x="10513" y="6691"/>
                      <a:pt x="12323" y="3595"/>
                      <a:pt x="10323" y="2512"/>
                    </a:cubicBezTo>
                    <a:cubicBezTo>
                      <a:pt x="8916" y="951"/>
                      <a:pt x="7565" y="0"/>
                      <a:pt x="62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5621274">
                <a:off x="3240340" y="6749295"/>
                <a:ext cx="99368" cy="97808"/>
              </a:xfrm>
              <a:custGeom>
                <a:rect b="b" l="l" r="r" t="t"/>
                <a:pathLst>
                  <a:path extrusionOk="0" h="5286" w="5371">
                    <a:moveTo>
                      <a:pt x="1727" y="0"/>
                    </a:moveTo>
                    <a:cubicBezTo>
                      <a:pt x="1690" y="0"/>
                      <a:pt x="1654" y="2"/>
                      <a:pt x="1620" y="5"/>
                    </a:cubicBezTo>
                    <a:cubicBezTo>
                      <a:pt x="489" y="112"/>
                      <a:pt x="524" y="1374"/>
                      <a:pt x="417" y="2208"/>
                    </a:cubicBezTo>
                    <a:cubicBezTo>
                      <a:pt x="322" y="2863"/>
                      <a:pt x="1" y="4553"/>
                      <a:pt x="1072" y="4720"/>
                    </a:cubicBezTo>
                    <a:cubicBezTo>
                      <a:pt x="1724" y="5076"/>
                      <a:pt x="2311" y="5286"/>
                      <a:pt x="2819" y="5286"/>
                    </a:cubicBezTo>
                    <a:cubicBezTo>
                      <a:pt x="3535" y="5286"/>
                      <a:pt x="4096" y="4868"/>
                      <a:pt x="4465" y="3851"/>
                    </a:cubicBezTo>
                    <a:cubicBezTo>
                      <a:pt x="4787" y="2946"/>
                      <a:pt x="5370" y="2005"/>
                      <a:pt x="4489" y="1196"/>
                    </a:cubicBezTo>
                    <a:cubicBezTo>
                      <a:pt x="3955" y="696"/>
                      <a:pt x="250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621274">
                <a:off x="3013868" y="6580156"/>
                <a:ext cx="107730" cy="105876"/>
              </a:xfrm>
              <a:custGeom>
                <a:rect b="b" l="l" r="r" t="t"/>
                <a:pathLst>
                  <a:path extrusionOk="0" h="5722" w="5823">
                    <a:moveTo>
                      <a:pt x="1887" y="1"/>
                    </a:moveTo>
                    <a:cubicBezTo>
                      <a:pt x="1844" y="1"/>
                      <a:pt x="1802" y="3"/>
                      <a:pt x="1762" y="7"/>
                    </a:cubicBezTo>
                    <a:cubicBezTo>
                      <a:pt x="548" y="114"/>
                      <a:pt x="584" y="1495"/>
                      <a:pt x="465" y="2388"/>
                    </a:cubicBezTo>
                    <a:cubicBezTo>
                      <a:pt x="358" y="3102"/>
                      <a:pt x="0" y="4924"/>
                      <a:pt x="1167" y="5115"/>
                    </a:cubicBezTo>
                    <a:cubicBezTo>
                      <a:pt x="1873" y="5495"/>
                      <a:pt x="2508" y="5721"/>
                      <a:pt x="3058" y="5721"/>
                    </a:cubicBezTo>
                    <a:cubicBezTo>
                      <a:pt x="3834" y="5721"/>
                      <a:pt x="4442" y="5270"/>
                      <a:pt x="4846" y="4162"/>
                    </a:cubicBezTo>
                    <a:cubicBezTo>
                      <a:pt x="5203" y="3186"/>
                      <a:pt x="5822" y="2162"/>
                      <a:pt x="4882" y="1293"/>
                    </a:cubicBezTo>
                    <a:cubicBezTo>
                      <a:pt x="4293" y="760"/>
                      <a:pt x="2743" y="1"/>
                      <a:pt x="18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" name="Google Shape;18;p2"/>
            <p:cNvSpPr/>
            <p:nvPr/>
          </p:nvSpPr>
          <p:spPr>
            <a:xfrm flipH="1" rot="172230">
              <a:off x="5242781" y="-662942"/>
              <a:ext cx="5202343" cy="3729631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302924" y="-549775"/>
              <a:ext cx="2769161" cy="2325678"/>
            </a:xfrm>
            <a:custGeom>
              <a:rect b="b" l="l" r="r" t="t"/>
              <a:pathLst>
                <a:path extrusionOk="0" fill="none" h="48828" w="58139">
                  <a:moveTo>
                    <a:pt x="3263" y="5298"/>
                  </a:moveTo>
                  <a:cubicBezTo>
                    <a:pt x="3465" y="4953"/>
                    <a:pt x="3691" y="4620"/>
                    <a:pt x="3929" y="4286"/>
                  </a:cubicBezTo>
                  <a:cubicBezTo>
                    <a:pt x="5739" y="1774"/>
                    <a:pt x="8906" y="0"/>
                    <a:pt x="11930" y="703"/>
                  </a:cubicBezTo>
                  <a:cubicBezTo>
                    <a:pt x="14740" y="1345"/>
                    <a:pt x="16669" y="3846"/>
                    <a:pt x="18943" y="5632"/>
                  </a:cubicBezTo>
                  <a:cubicBezTo>
                    <a:pt x="22598" y="8430"/>
                    <a:pt x="27313" y="9466"/>
                    <a:pt x="31802" y="8453"/>
                  </a:cubicBezTo>
                  <a:cubicBezTo>
                    <a:pt x="34802" y="7751"/>
                    <a:pt x="37541" y="6156"/>
                    <a:pt x="40553" y="5596"/>
                  </a:cubicBezTo>
                  <a:cubicBezTo>
                    <a:pt x="46566" y="4465"/>
                    <a:pt x="52793" y="8120"/>
                    <a:pt x="55293" y="13573"/>
                  </a:cubicBezTo>
                  <a:cubicBezTo>
                    <a:pt x="58139" y="19788"/>
                    <a:pt x="56531" y="27134"/>
                    <a:pt x="52757" y="32599"/>
                  </a:cubicBezTo>
                  <a:cubicBezTo>
                    <a:pt x="50947" y="35219"/>
                    <a:pt x="48518" y="37600"/>
                    <a:pt x="45447" y="38457"/>
                  </a:cubicBezTo>
                  <a:cubicBezTo>
                    <a:pt x="43113" y="39124"/>
                    <a:pt x="40613" y="38862"/>
                    <a:pt x="38196" y="39195"/>
                  </a:cubicBezTo>
                  <a:cubicBezTo>
                    <a:pt x="35541" y="39564"/>
                    <a:pt x="33028" y="40672"/>
                    <a:pt x="30957" y="42374"/>
                  </a:cubicBezTo>
                  <a:cubicBezTo>
                    <a:pt x="29599" y="43494"/>
                    <a:pt x="28456" y="44851"/>
                    <a:pt x="27039" y="45875"/>
                  </a:cubicBezTo>
                  <a:cubicBezTo>
                    <a:pt x="22932" y="48827"/>
                    <a:pt x="16681" y="48280"/>
                    <a:pt x="13157" y="44648"/>
                  </a:cubicBezTo>
                  <a:cubicBezTo>
                    <a:pt x="10275" y="41672"/>
                    <a:pt x="9371" y="37374"/>
                    <a:pt x="8275" y="33373"/>
                  </a:cubicBezTo>
                  <a:cubicBezTo>
                    <a:pt x="6918" y="28420"/>
                    <a:pt x="3144" y="25134"/>
                    <a:pt x="1608" y="20479"/>
                  </a:cubicBezTo>
                  <a:cubicBezTo>
                    <a:pt x="0" y="15657"/>
                    <a:pt x="584" y="9704"/>
                    <a:pt x="3263" y="529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28975" y="-198969"/>
              <a:ext cx="2560596" cy="1752293"/>
            </a:xfrm>
            <a:custGeom>
              <a:rect b="b" l="l" r="r" t="t"/>
              <a:pathLst>
                <a:path extrusionOk="0" h="62105" w="90753">
                  <a:moveTo>
                    <a:pt x="90753" y="61361"/>
                  </a:moveTo>
                  <a:cubicBezTo>
                    <a:pt x="79308" y="65171"/>
                    <a:pt x="63796" y="53320"/>
                    <a:pt x="60330" y="41766"/>
                  </a:cubicBezTo>
                  <a:cubicBezTo>
                    <a:pt x="57675" y="32916"/>
                    <a:pt x="61702" y="21453"/>
                    <a:pt x="55689" y="14437"/>
                  </a:cubicBezTo>
                  <a:cubicBezTo>
                    <a:pt x="50665" y="8574"/>
                    <a:pt x="41173" y="8733"/>
                    <a:pt x="33517" y="7734"/>
                  </a:cubicBezTo>
                  <a:cubicBezTo>
                    <a:pt x="22147" y="6251"/>
                    <a:pt x="10736" y="4025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" name="Google Shape;21;p2"/>
            <p:cNvSpPr/>
            <p:nvPr/>
          </p:nvSpPr>
          <p:spPr>
            <a:xfrm rot="-2700000">
              <a:off x="-1130977" y="4115474"/>
              <a:ext cx="2779025" cy="1337926"/>
            </a:xfrm>
            <a:custGeom>
              <a:rect b="b" l="l" r="r" t="t"/>
              <a:pathLst>
                <a:path extrusionOk="0" h="83243" w="211184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22" name="Google Shape;22;p2"/>
            <p:cNvGrpSpPr/>
            <p:nvPr/>
          </p:nvGrpSpPr>
          <p:grpSpPr>
            <a:xfrm>
              <a:off x="7389699" y="4273399"/>
              <a:ext cx="1498599" cy="1022076"/>
              <a:chOff x="7331424" y="4350049"/>
              <a:chExt cx="1498599" cy="1022076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7331424" y="4350049"/>
                <a:ext cx="1498599" cy="1022076"/>
              </a:xfrm>
              <a:custGeom>
                <a:rect b="b" l="l" r="r" t="t"/>
                <a:pathLst>
                  <a:path extrusionOk="0" h="27407" w="40185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414472" y="4440332"/>
                <a:ext cx="1301434" cy="904269"/>
              </a:xfrm>
              <a:custGeom>
                <a:rect b="b" l="l" r="r" t="t"/>
                <a:pathLst>
                  <a:path extrusionOk="0" h="24248" w="34898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489949" y="4520471"/>
                <a:ext cx="1099830" cy="809023"/>
              </a:xfrm>
              <a:custGeom>
                <a:rect b="b" l="l" r="r" t="t"/>
                <a:pathLst>
                  <a:path extrusionOk="0" h="21694" w="29492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582281" y="4662253"/>
                <a:ext cx="913368" cy="646801"/>
              </a:xfrm>
              <a:custGeom>
                <a:rect b="b" l="l" r="r" t="t"/>
                <a:pathLst>
                  <a:path extrusionOk="0" h="17344" w="24492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639561" y="4785725"/>
                <a:ext cx="804138" cy="498899"/>
              </a:xfrm>
              <a:custGeom>
                <a:rect b="b" l="l" r="r" t="t"/>
                <a:pathLst>
                  <a:path extrusionOk="0" h="13378" w="21563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736368" y="4866610"/>
                <a:ext cx="597239" cy="403803"/>
              </a:xfrm>
              <a:custGeom>
                <a:rect b="b" l="l" r="r" t="t"/>
                <a:pathLst>
                  <a:path extrusionOk="0" h="10828" w="16015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7822473" y="4921130"/>
                <a:ext cx="458288" cy="345291"/>
              </a:xfrm>
              <a:custGeom>
                <a:rect b="b" l="l" r="r" t="t"/>
                <a:pathLst>
                  <a:path extrusionOk="0" h="9259" w="12289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97540" y="5016073"/>
                <a:ext cx="324146" cy="229051"/>
              </a:xfrm>
              <a:custGeom>
                <a:rect b="b" l="l" r="r" t="t"/>
                <a:pathLst>
                  <a:path extrusionOk="0" h="6142" w="8692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928604" y="5113478"/>
                <a:ext cx="213164" cy="135633"/>
              </a:xfrm>
              <a:custGeom>
                <a:rect b="b" l="l" r="r" t="t"/>
                <a:pathLst>
                  <a:path extrusionOk="0" h="3637" w="5716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990321" y="5175643"/>
                <a:ext cx="123475" cy="98340"/>
              </a:xfrm>
              <a:custGeom>
                <a:rect b="b" l="l" r="r" t="t"/>
                <a:pathLst>
                  <a:path extrusionOk="0" h="2637" w="3311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" name="Google Shape;33;p2"/>
          <p:cNvSpPr txBox="1"/>
          <p:nvPr>
            <p:ph type="ctrTitle"/>
          </p:nvPr>
        </p:nvSpPr>
        <p:spPr>
          <a:xfrm>
            <a:off x="973400" y="1600125"/>
            <a:ext cx="6725400" cy="19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800"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" name="Google Shape;34;p2"/>
          <p:cNvSpPr txBox="1"/>
          <p:nvPr>
            <p:ph idx="1" type="subTitle"/>
          </p:nvPr>
        </p:nvSpPr>
        <p:spPr>
          <a:xfrm>
            <a:off x="973400" y="3458788"/>
            <a:ext cx="46869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18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1"/>
          <p:cNvGrpSpPr/>
          <p:nvPr/>
        </p:nvGrpSpPr>
        <p:grpSpPr>
          <a:xfrm>
            <a:off x="-2956150" y="-2837079"/>
            <a:ext cx="14609743" cy="10877254"/>
            <a:chOff x="-2956150" y="-2837079"/>
            <a:chExt cx="14609743" cy="10877254"/>
          </a:xfrm>
        </p:grpSpPr>
        <p:sp>
          <p:nvSpPr>
            <p:cNvPr id="191" name="Google Shape;191;p11"/>
            <p:cNvSpPr/>
            <p:nvPr/>
          </p:nvSpPr>
          <p:spPr>
            <a:xfrm>
              <a:off x="-1203675" y="-403803"/>
              <a:ext cx="3128375" cy="2270372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 flipH="1" rot="-9195687">
              <a:off x="-2438409" y="3873276"/>
              <a:ext cx="4419606" cy="3351875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11"/>
            <p:cNvGrpSpPr/>
            <p:nvPr/>
          </p:nvGrpSpPr>
          <p:grpSpPr>
            <a:xfrm flipH="1">
              <a:off x="-213070" y="480500"/>
              <a:ext cx="1540913" cy="481201"/>
              <a:chOff x="7921455" y="3606075"/>
              <a:chExt cx="1540913" cy="481201"/>
            </a:xfrm>
          </p:grpSpPr>
          <p:sp>
            <p:nvSpPr>
              <p:cNvPr id="194" name="Google Shape;194;p11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" name="Google Shape;200;p11"/>
            <p:cNvSpPr/>
            <p:nvPr/>
          </p:nvSpPr>
          <p:spPr>
            <a:xfrm rot="-9031361">
              <a:off x="5669199" y="3236043"/>
              <a:ext cx="4079160" cy="2924499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 flipH="1" rot="-9195659">
              <a:off x="6015843" y="-1906426"/>
              <a:ext cx="5046559" cy="3827363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 flipH="1" rot="3766615">
              <a:off x="-1476199" y="2093866"/>
              <a:ext cx="5158978" cy="4040488"/>
            </a:xfrm>
            <a:custGeom>
              <a:rect b="b" l="l" r="r" t="t"/>
              <a:pathLst>
                <a:path extrusionOk="0" h="87779" w="156785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203" name="Google Shape;203;p11"/>
            <p:cNvGrpSpPr/>
            <p:nvPr/>
          </p:nvGrpSpPr>
          <p:grpSpPr>
            <a:xfrm>
              <a:off x="7978375" y="438025"/>
              <a:ext cx="570025" cy="586725"/>
              <a:chOff x="2268725" y="1046025"/>
              <a:chExt cx="570025" cy="586725"/>
            </a:xfrm>
          </p:grpSpPr>
          <p:grpSp>
            <p:nvGrpSpPr>
              <p:cNvPr id="204" name="Google Shape;204;p11"/>
              <p:cNvGrpSpPr/>
              <p:nvPr/>
            </p:nvGrpSpPr>
            <p:grpSpPr>
              <a:xfrm>
                <a:off x="2268725" y="1046025"/>
                <a:ext cx="570025" cy="341300"/>
                <a:chOff x="2268725" y="1046025"/>
                <a:chExt cx="570025" cy="341300"/>
              </a:xfrm>
            </p:grpSpPr>
            <p:sp>
              <p:nvSpPr>
                <p:cNvPr id="205" name="Google Shape;205;p11"/>
                <p:cNvSpPr/>
                <p:nvPr/>
              </p:nvSpPr>
              <p:spPr>
                <a:xfrm>
                  <a:off x="2477975" y="1046025"/>
                  <a:ext cx="360775" cy="287250"/>
                </a:xfrm>
                <a:custGeom>
                  <a:rect b="b" l="l" r="r" t="t"/>
                  <a:pathLst>
                    <a:path extrusionOk="0" h="11490" w="14431">
                      <a:moveTo>
                        <a:pt x="5905" y="0"/>
                      </a:moveTo>
                      <a:cubicBezTo>
                        <a:pt x="5237" y="0"/>
                        <a:pt x="4641" y="245"/>
                        <a:pt x="4239" y="908"/>
                      </a:cubicBezTo>
                      <a:cubicBezTo>
                        <a:pt x="1060" y="3468"/>
                        <a:pt x="1" y="5944"/>
                        <a:pt x="3108" y="8790"/>
                      </a:cubicBezTo>
                      <a:cubicBezTo>
                        <a:pt x="4388" y="9966"/>
                        <a:pt x="5593" y="11489"/>
                        <a:pt x="7269" y="11489"/>
                      </a:cubicBezTo>
                      <a:cubicBezTo>
                        <a:pt x="7698" y="11489"/>
                        <a:pt x="8157" y="11390"/>
                        <a:pt x="8656" y="11159"/>
                      </a:cubicBezTo>
                      <a:cubicBezTo>
                        <a:pt x="10252" y="10433"/>
                        <a:pt x="13157" y="7802"/>
                        <a:pt x="13669" y="6147"/>
                      </a:cubicBezTo>
                      <a:cubicBezTo>
                        <a:pt x="14431" y="3694"/>
                        <a:pt x="11728" y="2670"/>
                        <a:pt x="10097" y="1706"/>
                      </a:cubicBezTo>
                      <a:cubicBezTo>
                        <a:pt x="9197" y="1182"/>
                        <a:pt x="7375" y="0"/>
                        <a:pt x="59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11"/>
                <p:cNvSpPr/>
                <p:nvPr/>
              </p:nvSpPr>
              <p:spPr>
                <a:xfrm>
                  <a:off x="2268725" y="1258350"/>
                  <a:ext cx="156300" cy="128975"/>
                </a:xfrm>
                <a:custGeom>
                  <a:rect b="b" l="l" r="r" t="t"/>
                  <a:pathLst>
                    <a:path extrusionOk="0" h="5159" w="6252">
                      <a:moveTo>
                        <a:pt x="2536" y="0"/>
                      </a:moveTo>
                      <a:cubicBezTo>
                        <a:pt x="2190" y="0"/>
                        <a:pt x="1847" y="118"/>
                        <a:pt x="1513" y="440"/>
                      </a:cubicBezTo>
                      <a:cubicBezTo>
                        <a:pt x="905" y="1035"/>
                        <a:pt x="0" y="2678"/>
                        <a:pt x="36" y="3512"/>
                      </a:cubicBezTo>
                      <a:cubicBezTo>
                        <a:pt x="84" y="4750"/>
                        <a:pt x="1465" y="4774"/>
                        <a:pt x="2370" y="4952"/>
                      </a:cubicBezTo>
                      <a:cubicBezTo>
                        <a:pt x="2704" y="5020"/>
                        <a:pt x="3293" y="5159"/>
                        <a:pt x="3844" y="5159"/>
                      </a:cubicBezTo>
                      <a:cubicBezTo>
                        <a:pt x="4449" y="5159"/>
                        <a:pt x="5007" y="4992"/>
                        <a:pt x="5132" y="4381"/>
                      </a:cubicBezTo>
                      <a:cubicBezTo>
                        <a:pt x="6168" y="2726"/>
                        <a:pt x="6251" y="1428"/>
                        <a:pt x="4394" y="630"/>
                      </a:cubicBezTo>
                      <a:cubicBezTo>
                        <a:pt x="3777" y="371"/>
                        <a:pt x="3150" y="0"/>
                        <a:pt x="25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7" name="Google Shape;207;p11"/>
              <p:cNvSpPr/>
              <p:nvPr/>
            </p:nvSpPr>
            <p:spPr>
              <a:xfrm>
                <a:off x="2592875" y="1493050"/>
                <a:ext cx="169100" cy="139700"/>
              </a:xfrm>
              <a:custGeom>
                <a:rect b="b" l="l" r="r" t="t"/>
                <a:pathLst>
                  <a:path extrusionOk="0" h="5588" w="6764">
                    <a:moveTo>
                      <a:pt x="2737" y="0"/>
                    </a:moveTo>
                    <a:cubicBezTo>
                      <a:pt x="2359" y="0"/>
                      <a:pt x="1984" y="130"/>
                      <a:pt x="1620" y="482"/>
                    </a:cubicBezTo>
                    <a:cubicBezTo>
                      <a:pt x="977" y="1125"/>
                      <a:pt x="0" y="2910"/>
                      <a:pt x="36" y="3803"/>
                    </a:cubicBezTo>
                    <a:cubicBezTo>
                      <a:pt x="84" y="5149"/>
                      <a:pt x="1584" y="5173"/>
                      <a:pt x="2548" y="5363"/>
                    </a:cubicBezTo>
                    <a:cubicBezTo>
                      <a:pt x="2918" y="5437"/>
                      <a:pt x="3563" y="5587"/>
                      <a:pt x="4164" y="5587"/>
                    </a:cubicBezTo>
                    <a:cubicBezTo>
                      <a:pt x="4820" y="5587"/>
                      <a:pt x="5424" y="5408"/>
                      <a:pt x="5561" y="4756"/>
                    </a:cubicBezTo>
                    <a:cubicBezTo>
                      <a:pt x="6668" y="2958"/>
                      <a:pt x="6763" y="1553"/>
                      <a:pt x="4751" y="696"/>
                    </a:cubicBezTo>
                    <a:cubicBezTo>
                      <a:pt x="4089" y="407"/>
                      <a:pt x="3407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" name="Google Shape;208;p11"/>
            <p:cNvSpPr/>
            <p:nvPr/>
          </p:nvSpPr>
          <p:spPr>
            <a:xfrm rot="-9723690">
              <a:off x="8183246" y="4449058"/>
              <a:ext cx="2960263" cy="498456"/>
            </a:xfrm>
            <a:custGeom>
              <a:rect b="b" l="l" r="r" t="t"/>
              <a:pathLst>
                <a:path extrusionOk="0" h="19938" w="118409">
                  <a:moveTo>
                    <a:pt x="118409" y="0"/>
                  </a:moveTo>
                  <a:cubicBezTo>
                    <a:pt x="116301" y="10545"/>
                    <a:pt x="103590" y="18663"/>
                    <a:pt x="92890" y="19735"/>
                  </a:cubicBezTo>
                  <a:cubicBezTo>
                    <a:pt x="79566" y="21071"/>
                    <a:pt x="66694" y="14017"/>
                    <a:pt x="53420" y="12249"/>
                  </a:cubicBezTo>
                  <a:cubicBezTo>
                    <a:pt x="35510" y="9863"/>
                    <a:pt x="10016" y="18100"/>
                    <a:pt x="0" y="306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209" name="Google Shape;209;p11"/>
            <p:cNvGrpSpPr/>
            <p:nvPr/>
          </p:nvGrpSpPr>
          <p:grpSpPr>
            <a:xfrm flipH="1">
              <a:off x="2810454" y="-403788"/>
              <a:ext cx="1991972" cy="1358680"/>
              <a:chOff x="2515671" y="3197633"/>
              <a:chExt cx="1672801" cy="1140885"/>
            </a:xfrm>
          </p:grpSpPr>
          <p:sp>
            <p:nvSpPr>
              <p:cNvPr id="210" name="Google Shape;210;p11"/>
              <p:cNvSpPr/>
              <p:nvPr/>
            </p:nvSpPr>
            <p:spPr>
              <a:xfrm flipH="1" rot="10800000">
                <a:off x="2515671" y="3197633"/>
                <a:ext cx="1672801" cy="1140885"/>
              </a:xfrm>
              <a:custGeom>
                <a:rect b="b" l="l" r="r" t="t"/>
                <a:pathLst>
                  <a:path extrusionOk="0" h="27407" w="40185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 rot="10800000">
                <a:off x="2608375" y="3228354"/>
                <a:ext cx="1452716" cy="1009384"/>
              </a:xfrm>
              <a:custGeom>
                <a:rect b="b" l="l" r="r" t="t"/>
                <a:pathLst>
                  <a:path extrusionOk="0" h="24248" w="34898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 rot="10800000">
                <a:off x="2692629" y="3245213"/>
                <a:ext cx="1227678" cy="903067"/>
              </a:xfrm>
              <a:custGeom>
                <a:rect b="b" l="l" r="r" t="t"/>
                <a:pathLst>
                  <a:path extrusionOk="0" h="21694" w="29492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 rot="10800000">
                <a:off x="2795699" y="3268025"/>
                <a:ext cx="1019541" cy="721987"/>
              </a:xfrm>
              <a:custGeom>
                <a:rect b="b" l="l" r="r" t="t"/>
                <a:pathLst>
                  <a:path extrusionOk="0" h="17344" w="24492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 rot="10800000">
                <a:off x="2859639" y="3295291"/>
                <a:ext cx="897614" cy="556893"/>
              </a:xfrm>
              <a:custGeom>
                <a:rect b="b" l="l" r="r" t="t"/>
                <a:pathLst>
                  <a:path extrusionOk="0" h="13378" w="21563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 rot="10800000">
                <a:off x="2967704" y="3311151"/>
                <a:ext cx="666664" cy="450743"/>
              </a:xfrm>
              <a:custGeom>
                <a:rect b="b" l="l" r="r" t="t"/>
                <a:pathLst>
                  <a:path extrusionOk="0" h="10828" w="16015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 rot="10800000">
                <a:off x="3063822" y="3315606"/>
                <a:ext cx="511560" cy="385429"/>
              </a:xfrm>
              <a:custGeom>
                <a:rect b="b" l="l" r="r" t="t"/>
                <a:pathLst>
                  <a:path extrusionOk="0" h="9259" w="12289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 rot="10800000">
                <a:off x="3147618" y="3339375"/>
                <a:ext cx="361826" cy="255676"/>
              </a:xfrm>
              <a:custGeom>
                <a:rect b="b" l="l" r="r" t="t"/>
                <a:pathLst>
                  <a:path extrusionOk="0" h="6142" w="8692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 rot="10800000">
                <a:off x="3182293" y="3334921"/>
                <a:ext cx="237943" cy="151399"/>
              </a:xfrm>
              <a:custGeom>
                <a:rect b="b" l="l" r="r" t="t"/>
                <a:pathLst>
                  <a:path extrusionOk="0" h="3637" w="5716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 rot="10800000">
                <a:off x="3251187" y="3307155"/>
                <a:ext cx="137829" cy="109772"/>
              </a:xfrm>
              <a:custGeom>
                <a:rect b="b" l="l" r="r" t="t"/>
                <a:pathLst>
                  <a:path extrusionOk="0" h="2637" w="3311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0" name="Google Shape;220;p11"/>
          <p:cNvSpPr txBox="1"/>
          <p:nvPr>
            <p:ph hasCustomPrompt="1" type="title"/>
          </p:nvPr>
        </p:nvSpPr>
        <p:spPr>
          <a:xfrm>
            <a:off x="1327852" y="1919981"/>
            <a:ext cx="6488400" cy="12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1" name="Google Shape;221;p11"/>
          <p:cNvSpPr txBox="1"/>
          <p:nvPr>
            <p:ph idx="1" type="body"/>
          </p:nvPr>
        </p:nvSpPr>
        <p:spPr>
          <a:xfrm>
            <a:off x="1768163" y="3228546"/>
            <a:ext cx="56076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3"/>
          <p:cNvGrpSpPr/>
          <p:nvPr/>
        </p:nvGrpSpPr>
        <p:grpSpPr>
          <a:xfrm>
            <a:off x="-2097702" y="-1927265"/>
            <a:ext cx="12813424" cy="8286186"/>
            <a:chOff x="-2097702" y="-1927265"/>
            <a:chExt cx="12813424" cy="8286186"/>
          </a:xfrm>
        </p:grpSpPr>
        <p:sp>
          <p:nvSpPr>
            <p:cNvPr id="225" name="Google Shape;225;p13"/>
            <p:cNvSpPr/>
            <p:nvPr/>
          </p:nvSpPr>
          <p:spPr>
            <a:xfrm rot="8490882">
              <a:off x="8322162" y="4125251"/>
              <a:ext cx="2142461" cy="1554859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 rot="-7067723">
              <a:off x="6790735" y="-815911"/>
              <a:ext cx="3381040" cy="2259901"/>
            </a:xfrm>
            <a:custGeom>
              <a:rect b="b" l="l" r="r" t="t"/>
              <a:pathLst>
                <a:path extrusionOk="0" h="40524" w="60628">
                  <a:moveTo>
                    <a:pt x="44723" y="0"/>
                  </a:moveTo>
                  <a:cubicBezTo>
                    <a:pt x="44504" y="0"/>
                    <a:pt x="44285" y="5"/>
                    <a:pt x="44066" y="16"/>
                  </a:cubicBezTo>
                  <a:cubicBezTo>
                    <a:pt x="38791" y="266"/>
                    <a:pt x="33767" y="3564"/>
                    <a:pt x="31433" y="8302"/>
                  </a:cubicBezTo>
                  <a:cubicBezTo>
                    <a:pt x="29957" y="11315"/>
                    <a:pt x="29445" y="14899"/>
                    <a:pt x="27135" y="17351"/>
                  </a:cubicBezTo>
                  <a:cubicBezTo>
                    <a:pt x="24825" y="19792"/>
                    <a:pt x="21217" y="20518"/>
                    <a:pt x="17848" y="20590"/>
                  </a:cubicBezTo>
                  <a:cubicBezTo>
                    <a:pt x="17524" y="20598"/>
                    <a:pt x="17200" y="20601"/>
                    <a:pt x="16876" y="20601"/>
                  </a:cubicBezTo>
                  <a:cubicBezTo>
                    <a:pt x="15406" y="20601"/>
                    <a:pt x="13932" y="20534"/>
                    <a:pt x="12465" y="20534"/>
                  </a:cubicBezTo>
                  <a:cubicBezTo>
                    <a:pt x="10888" y="20534"/>
                    <a:pt x="9320" y="20612"/>
                    <a:pt x="7775" y="20935"/>
                  </a:cubicBezTo>
                  <a:cubicBezTo>
                    <a:pt x="4477" y="21637"/>
                    <a:pt x="1179" y="23816"/>
                    <a:pt x="513" y="27114"/>
                  </a:cubicBezTo>
                  <a:cubicBezTo>
                    <a:pt x="1" y="29579"/>
                    <a:pt x="1084" y="32151"/>
                    <a:pt x="2751" y="34032"/>
                  </a:cubicBezTo>
                  <a:cubicBezTo>
                    <a:pt x="4925" y="36481"/>
                    <a:pt x="7063" y="37837"/>
                    <a:pt x="9939" y="37837"/>
                  </a:cubicBezTo>
                  <a:cubicBezTo>
                    <a:pt x="10419" y="37837"/>
                    <a:pt x="10919" y="37799"/>
                    <a:pt x="11442" y="37723"/>
                  </a:cubicBezTo>
                  <a:cubicBezTo>
                    <a:pt x="13790" y="37387"/>
                    <a:pt x="16135" y="37200"/>
                    <a:pt x="18478" y="37200"/>
                  </a:cubicBezTo>
                  <a:cubicBezTo>
                    <a:pt x="20877" y="37200"/>
                    <a:pt x="23273" y="37396"/>
                    <a:pt x="25670" y="37830"/>
                  </a:cubicBezTo>
                  <a:cubicBezTo>
                    <a:pt x="29754" y="38568"/>
                    <a:pt x="33731" y="39925"/>
                    <a:pt x="37862" y="40378"/>
                  </a:cubicBezTo>
                  <a:cubicBezTo>
                    <a:pt x="38734" y="40475"/>
                    <a:pt x="39616" y="40524"/>
                    <a:pt x="40502" y="40524"/>
                  </a:cubicBezTo>
                  <a:cubicBezTo>
                    <a:pt x="47751" y="40524"/>
                    <a:pt x="55214" y="37274"/>
                    <a:pt x="58460" y="30877"/>
                  </a:cubicBezTo>
                  <a:cubicBezTo>
                    <a:pt x="60377" y="27079"/>
                    <a:pt x="60627" y="22661"/>
                    <a:pt x="60389" y="18411"/>
                  </a:cubicBezTo>
                  <a:cubicBezTo>
                    <a:pt x="60163" y="14458"/>
                    <a:pt x="59508" y="10410"/>
                    <a:pt x="57424" y="7052"/>
                  </a:cubicBezTo>
                  <a:cubicBezTo>
                    <a:pt x="54777" y="2739"/>
                    <a:pt x="49778" y="0"/>
                    <a:pt x="44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 rot="8592914">
              <a:off x="-1619642" y="-1369475"/>
              <a:ext cx="2691480" cy="2491635"/>
            </a:xfrm>
            <a:custGeom>
              <a:rect b="b" l="l" r="r" t="t"/>
              <a:pathLst>
                <a:path extrusionOk="0" h="21906" w="23663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" name="Google Shape;228;p13"/>
            <p:cNvGrpSpPr/>
            <p:nvPr/>
          </p:nvGrpSpPr>
          <p:grpSpPr>
            <a:xfrm>
              <a:off x="256449" y="-336301"/>
              <a:ext cx="1498599" cy="1022076"/>
              <a:chOff x="256449" y="-336301"/>
              <a:chExt cx="1498599" cy="1022076"/>
            </a:xfrm>
          </p:grpSpPr>
          <p:sp>
            <p:nvSpPr>
              <p:cNvPr id="229" name="Google Shape;229;p13"/>
              <p:cNvSpPr/>
              <p:nvPr/>
            </p:nvSpPr>
            <p:spPr>
              <a:xfrm rot="10800000">
                <a:off x="256449" y="-336301"/>
                <a:ext cx="1498599" cy="1022076"/>
              </a:xfrm>
              <a:custGeom>
                <a:rect b="b" l="l" r="r" t="t"/>
                <a:pathLst>
                  <a:path extrusionOk="0" h="27407" w="40185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 rot="10800000">
                <a:off x="370567" y="-308776"/>
                <a:ext cx="1301434" cy="904269"/>
              </a:xfrm>
              <a:custGeom>
                <a:rect b="b" l="l" r="r" t="t"/>
                <a:pathLst>
                  <a:path extrusionOk="0" h="24248" w="34898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 rot="10800000">
                <a:off x="496694" y="-293670"/>
                <a:ext cx="1099830" cy="809023"/>
              </a:xfrm>
              <a:custGeom>
                <a:rect b="b" l="l" r="r" t="t"/>
                <a:pathLst>
                  <a:path extrusionOk="0" h="21694" w="29492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 rot="10800000">
                <a:off x="590823" y="-273229"/>
                <a:ext cx="913368" cy="646801"/>
              </a:xfrm>
              <a:custGeom>
                <a:rect b="b" l="l" r="r" t="t"/>
                <a:pathLst>
                  <a:path extrusionOk="0" h="17344" w="24492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 rot="10800000">
                <a:off x="642774" y="-248799"/>
                <a:ext cx="804138" cy="498899"/>
              </a:xfrm>
              <a:custGeom>
                <a:rect b="b" l="l" r="r" t="t"/>
                <a:pathLst>
                  <a:path extrusionOk="0" h="13378" w="21563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 rot="10800000">
                <a:off x="752865" y="-234588"/>
                <a:ext cx="597239" cy="403803"/>
              </a:xfrm>
              <a:custGeom>
                <a:rect b="b" l="l" r="r" t="t"/>
                <a:pathLst>
                  <a:path extrusionOk="0" h="10828" w="16015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 rot="10800000">
                <a:off x="805712" y="-230596"/>
                <a:ext cx="458288" cy="345291"/>
              </a:xfrm>
              <a:custGeom>
                <a:rect b="b" l="l" r="r" t="t"/>
                <a:pathLst>
                  <a:path extrusionOk="0" h="9259" w="12289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 rot="10800000">
                <a:off x="864786" y="-209299"/>
                <a:ext cx="324146" cy="229051"/>
              </a:xfrm>
              <a:custGeom>
                <a:rect b="b" l="l" r="r" t="t"/>
                <a:pathLst>
                  <a:path extrusionOk="0" h="6142" w="8692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 rot="10800000">
                <a:off x="944705" y="-213287"/>
                <a:ext cx="213164" cy="135633"/>
              </a:xfrm>
              <a:custGeom>
                <a:rect b="b" l="l" r="r" t="t"/>
                <a:pathLst>
                  <a:path extrusionOk="0" h="3637" w="5716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 rot="10800000">
                <a:off x="972677" y="-238159"/>
                <a:ext cx="123475" cy="98340"/>
              </a:xfrm>
              <a:custGeom>
                <a:rect b="b" l="l" r="r" t="t"/>
                <a:pathLst>
                  <a:path extrusionOk="0" h="2637" w="3311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" name="Google Shape;239;p13"/>
            <p:cNvSpPr/>
            <p:nvPr/>
          </p:nvSpPr>
          <p:spPr>
            <a:xfrm flipH="1" rot="-1051789">
              <a:off x="-538142" y="4560135"/>
              <a:ext cx="2114059" cy="1515598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13"/>
            <p:cNvGrpSpPr/>
            <p:nvPr/>
          </p:nvGrpSpPr>
          <p:grpSpPr>
            <a:xfrm>
              <a:off x="7769055" y="4520475"/>
              <a:ext cx="1540913" cy="481201"/>
              <a:chOff x="7769055" y="4520475"/>
              <a:chExt cx="1540913" cy="481201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8529683" y="4974134"/>
                <a:ext cx="757215" cy="27542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8117408" y="4885776"/>
                <a:ext cx="1182980" cy="47705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7769055" y="4770791"/>
                <a:ext cx="1540913" cy="46207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7785309" y="4691382"/>
                <a:ext cx="1518156" cy="59613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7936931" y="4608540"/>
                <a:ext cx="1367736" cy="8609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8717575" y="4520475"/>
                <a:ext cx="561062" cy="49604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7" name="Google Shape;247;p13"/>
            <p:cNvSpPr/>
            <p:nvPr/>
          </p:nvSpPr>
          <p:spPr>
            <a:xfrm rot="-1003861">
              <a:off x="6129497" y="-412123"/>
              <a:ext cx="3829318" cy="1843352"/>
            </a:xfrm>
            <a:custGeom>
              <a:rect b="b" l="l" r="r" t="t"/>
              <a:pathLst>
                <a:path extrusionOk="0" h="83243" w="211184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48" name="Google Shape;248;p13"/>
          <p:cNvSpPr txBox="1"/>
          <p:nvPr>
            <p:ph hasCustomPrompt="1" type="title"/>
          </p:nvPr>
        </p:nvSpPr>
        <p:spPr>
          <a:xfrm flipH="1">
            <a:off x="778124" y="1905829"/>
            <a:ext cx="850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/>
          <p:nvPr>
            <p:ph idx="1" type="subTitle"/>
          </p:nvPr>
        </p:nvSpPr>
        <p:spPr>
          <a:xfrm>
            <a:off x="1725540" y="2068375"/>
            <a:ext cx="27351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13"/>
          <p:cNvSpPr txBox="1"/>
          <p:nvPr>
            <p:ph idx="2" type="subTitle"/>
          </p:nvPr>
        </p:nvSpPr>
        <p:spPr>
          <a:xfrm>
            <a:off x="1725540" y="1725475"/>
            <a:ext cx="2735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hasCustomPrompt="1" idx="3" type="title"/>
          </p:nvPr>
        </p:nvSpPr>
        <p:spPr>
          <a:xfrm flipH="1">
            <a:off x="778112" y="3404079"/>
            <a:ext cx="850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/>
          <p:nvPr>
            <p:ph idx="4" type="subTitle"/>
          </p:nvPr>
        </p:nvSpPr>
        <p:spPr>
          <a:xfrm>
            <a:off x="1725524" y="3565800"/>
            <a:ext cx="27351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" name="Google Shape;253;p13"/>
          <p:cNvSpPr txBox="1"/>
          <p:nvPr>
            <p:ph idx="5" type="subTitle"/>
          </p:nvPr>
        </p:nvSpPr>
        <p:spPr>
          <a:xfrm>
            <a:off x="1725524" y="3236550"/>
            <a:ext cx="2735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13"/>
          <p:cNvSpPr txBox="1"/>
          <p:nvPr>
            <p:ph hasCustomPrompt="1" idx="6" type="title"/>
          </p:nvPr>
        </p:nvSpPr>
        <p:spPr>
          <a:xfrm flipH="1">
            <a:off x="4832349" y="1905829"/>
            <a:ext cx="850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idx="7" type="subTitle"/>
          </p:nvPr>
        </p:nvSpPr>
        <p:spPr>
          <a:xfrm>
            <a:off x="5779765" y="2068375"/>
            <a:ext cx="27351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13"/>
          <p:cNvSpPr txBox="1"/>
          <p:nvPr>
            <p:ph idx="8" type="subTitle"/>
          </p:nvPr>
        </p:nvSpPr>
        <p:spPr>
          <a:xfrm>
            <a:off x="5779765" y="1725475"/>
            <a:ext cx="2735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13"/>
          <p:cNvSpPr txBox="1"/>
          <p:nvPr>
            <p:ph hasCustomPrompt="1" idx="9" type="title"/>
          </p:nvPr>
        </p:nvSpPr>
        <p:spPr>
          <a:xfrm flipH="1">
            <a:off x="4832337" y="3404079"/>
            <a:ext cx="850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/>
          <p:nvPr>
            <p:ph idx="13" type="subTitle"/>
          </p:nvPr>
        </p:nvSpPr>
        <p:spPr>
          <a:xfrm>
            <a:off x="5779749" y="3565800"/>
            <a:ext cx="27351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13"/>
          <p:cNvSpPr txBox="1"/>
          <p:nvPr>
            <p:ph idx="14" type="subTitle"/>
          </p:nvPr>
        </p:nvSpPr>
        <p:spPr>
          <a:xfrm>
            <a:off x="5779749" y="3236550"/>
            <a:ext cx="2735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3"/>
          <p:cNvSpPr txBox="1"/>
          <p:nvPr>
            <p:ph idx="15"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-3149648" y="-2306631"/>
            <a:ext cx="12752347" cy="9639653"/>
            <a:chOff x="-3149648" y="-2306631"/>
            <a:chExt cx="12752347" cy="9639653"/>
          </a:xfrm>
        </p:grpSpPr>
        <p:sp>
          <p:nvSpPr>
            <p:cNvPr id="263" name="Google Shape;263;p14"/>
            <p:cNvSpPr/>
            <p:nvPr/>
          </p:nvSpPr>
          <p:spPr>
            <a:xfrm rot="-4500033">
              <a:off x="-2433336" y="-2029219"/>
              <a:ext cx="3293254" cy="4010186"/>
            </a:xfrm>
            <a:custGeom>
              <a:rect b="b" l="l" r="r" t="t"/>
              <a:pathLst>
                <a:path extrusionOk="0" h="60097" w="49353">
                  <a:moveTo>
                    <a:pt x="16858" y="0"/>
                  </a:moveTo>
                  <a:cubicBezTo>
                    <a:pt x="13497" y="0"/>
                    <a:pt x="10057" y="1994"/>
                    <a:pt x="7776" y="5160"/>
                  </a:cubicBezTo>
                  <a:cubicBezTo>
                    <a:pt x="5811" y="7922"/>
                    <a:pt x="5002" y="11339"/>
                    <a:pt x="5502" y="14685"/>
                  </a:cubicBezTo>
                  <a:cubicBezTo>
                    <a:pt x="5990" y="17792"/>
                    <a:pt x="7609" y="20816"/>
                    <a:pt x="7157" y="23912"/>
                  </a:cubicBezTo>
                  <a:cubicBezTo>
                    <a:pt x="6692" y="27008"/>
                    <a:pt x="4287" y="29413"/>
                    <a:pt x="2918" y="32223"/>
                  </a:cubicBezTo>
                  <a:cubicBezTo>
                    <a:pt x="1" y="38176"/>
                    <a:pt x="2108" y="45677"/>
                    <a:pt x="6633" y="50522"/>
                  </a:cubicBezTo>
                  <a:cubicBezTo>
                    <a:pt x="6740" y="50641"/>
                    <a:pt x="6847" y="50749"/>
                    <a:pt x="6942" y="50844"/>
                  </a:cubicBezTo>
                  <a:cubicBezTo>
                    <a:pt x="11693" y="55690"/>
                    <a:pt x="18408" y="58083"/>
                    <a:pt x="25064" y="59333"/>
                  </a:cubicBezTo>
                  <a:cubicBezTo>
                    <a:pt x="27472" y="59783"/>
                    <a:pt x="29919" y="60097"/>
                    <a:pt x="32359" y="60097"/>
                  </a:cubicBezTo>
                  <a:cubicBezTo>
                    <a:pt x="33538" y="60097"/>
                    <a:pt x="34715" y="60024"/>
                    <a:pt x="35886" y="59857"/>
                  </a:cubicBezTo>
                  <a:cubicBezTo>
                    <a:pt x="39470" y="59333"/>
                    <a:pt x="43030" y="57857"/>
                    <a:pt x="45518" y="55225"/>
                  </a:cubicBezTo>
                  <a:cubicBezTo>
                    <a:pt x="48019" y="52606"/>
                    <a:pt x="49352" y="48760"/>
                    <a:pt x="48495" y="45236"/>
                  </a:cubicBezTo>
                  <a:cubicBezTo>
                    <a:pt x="47400" y="40747"/>
                    <a:pt x="43018" y="37140"/>
                    <a:pt x="43411" y="32520"/>
                  </a:cubicBezTo>
                  <a:cubicBezTo>
                    <a:pt x="43768" y="28353"/>
                    <a:pt x="47650" y="25555"/>
                    <a:pt x="48543" y="21531"/>
                  </a:cubicBezTo>
                  <a:cubicBezTo>
                    <a:pt x="49340" y="17899"/>
                    <a:pt x="48114" y="13161"/>
                    <a:pt x="44554" y="11458"/>
                  </a:cubicBezTo>
                  <a:cubicBezTo>
                    <a:pt x="42444" y="10448"/>
                    <a:pt x="40048" y="10345"/>
                    <a:pt x="37692" y="10345"/>
                  </a:cubicBezTo>
                  <a:cubicBezTo>
                    <a:pt x="37242" y="10345"/>
                    <a:pt x="36795" y="10349"/>
                    <a:pt x="36351" y="10351"/>
                  </a:cubicBezTo>
                  <a:cubicBezTo>
                    <a:pt x="36178" y="10352"/>
                    <a:pt x="36006" y="10353"/>
                    <a:pt x="35832" y="10353"/>
                  </a:cubicBezTo>
                  <a:cubicBezTo>
                    <a:pt x="33202" y="10353"/>
                    <a:pt x="30468" y="10150"/>
                    <a:pt x="28278" y="8732"/>
                  </a:cubicBezTo>
                  <a:cubicBezTo>
                    <a:pt x="26290" y="7434"/>
                    <a:pt x="25028" y="5303"/>
                    <a:pt x="23551" y="3433"/>
                  </a:cubicBezTo>
                  <a:cubicBezTo>
                    <a:pt x="21674" y="1041"/>
                    <a:pt x="19287" y="0"/>
                    <a:pt x="16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 rot="8100000">
              <a:off x="4142474" y="-1300378"/>
              <a:ext cx="4069419" cy="2953321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 flipH="1">
              <a:off x="-1016175" y="3772575"/>
              <a:ext cx="3034963" cy="3560447"/>
            </a:xfrm>
            <a:custGeom>
              <a:rect b="b" l="l" r="r" t="t"/>
              <a:pathLst>
                <a:path extrusionOk="0" h="60097" w="49353">
                  <a:moveTo>
                    <a:pt x="16858" y="0"/>
                  </a:moveTo>
                  <a:cubicBezTo>
                    <a:pt x="13497" y="0"/>
                    <a:pt x="10057" y="1994"/>
                    <a:pt x="7776" y="5160"/>
                  </a:cubicBezTo>
                  <a:cubicBezTo>
                    <a:pt x="5811" y="7922"/>
                    <a:pt x="5002" y="11339"/>
                    <a:pt x="5502" y="14685"/>
                  </a:cubicBezTo>
                  <a:cubicBezTo>
                    <a:pt x="5990" y="17792"/>
                    <a:pt x="7609" y="20816"/>
                    <a:pt x="7157" y="23912"/>
                  </a:cubicBezTo>
                  <a:cubicBezTo>
                    <a:pt x="6692" y="27008"/>
                    <a:pt x="4287" y="29413"/>
                    <a:pt x="2918" y="32223"/>
                  </a:cubicBezTo>
                  <a:cubicBezTo>
                    <a:pt x="1" y="38176"/>
                    <a:pt x="2108" y="45677"/>
                    <a:pt x="6633" y="50522"/>
                  </a:cubicBezTo>
                  <a:cubicBezTo>
                    <a:pt x="6740" y="50641"/>
                    <a:pt x="6847" y="50749"/>
                    <a:pt x="6942" y="50844"/>
                  </a:cubicBezTo>
                  <a:cubicBezTo>
                    <a:pt x="11693" y="55690"/>
                    <a:pt x="18408" y="58083"/>
                    <a:pt x="25064" y="59333"/>
                  </a:cubicBezTo>
                  <a:cubicBezTo>
                    <a:pt x="27472" y="59783"/>
                    <a:pt x="29919" y="60097"/>
                    <a:pt x="32359" y="60097"/>
                  </a:cubicBezTo>
                  <a:cubicBezTo>
                    <a:pt x="33538" y="60097"/>
                    <a:pt x="34715" y="60024"/>
                    <a:pt x="35886" y="59857"/>
                  </a:cubicBezTo>
                  <a:cubicBezTo>
                    <a:pt x="39470" y="59333"/>
                    <a:pt x="43030" y="57857"/>
                    <a:pt x="45518" y="55225"/>
                  </a:cubicBezTo>
                  <a:cubicBezTo>
                    <a:pt x="48019" y="52606"/>
                    <a:pt x="49352" y="48760"/>
                    <a:pt x="48495" y="45236"/>
                  </a:cubicBezTo>
                  <a:cubicBezTo>
                    <a:pt x="47400" y="40747"/>
                    <a:pt x="43018" y="37140"/>
                    <a:pt x="43411" y="32520"/>
                  </a:cubicBezTo>
                  <a:cubicBezTo>
                    <a:pt x="43768" y="28353"/>
                    <a:pt x="47650" y="25555"/>
                    <a:pt x="48543" y="21531"/>
                  </a:cubicBezTo>
                  <a:cubicBezTo>
                    <a:pt x="49340" y="17899"/>
                    <a:pt x="48114" y="13161"/>
                    <a:pt x="44554" y="11458"/>
                  </a:cubicBezTo>
                  <a:cubicBezTo>
                    <a:pt x="42444" y="10448"/>
                    <a:pt x="40048" y="10345"/>
                    <a:pt x="37692" y="10345"/>
                  </a:cubicBezTo>
                  <a:cubicBezTo>
                    <a:pt x="37242" y="10345"/>
                    <a:pt x="36795" y="10349"/>
                    <a:pt x="36351" y="10351"/>
                  </a:cubicBezTo>
                  <a:cubicBezTo>
                    <a:pt x="36178" y="10352"/>
                    <a:pt x="36006" y="10353"/>
                    <a:pt x="35832" y="10353"/>
                  </a:cubicBezTo>
                  <a:cubicBezTo>
                    <a:pt x="33202" y="10353"/>
                    <a:pt x="30468" y="10150"/>
                    <a:pt x="28278" y="8732"/>
                  </a:cubicBezTo>
                  <a:cubicBezTo>
                    <a:pt x="26290" y="7434"/>
                    <a:pt x="25028" y="5303"/>
                    <a:pt x="23551" y="3433"/>
                  </a:cubicBezTo>
                  <a:cubicBezTo>
                    <a:pt x="21674" y="1041"/>
                    <a:pt x="19287" y="0"/>
                    <a:pt x="16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 flipH="1">
              <a:off x="6225969" y="3635625"/>
              <a:ext cx="2918006" cy="1507889"/>
            </a:xfrm>
            <a:custGeom>
              <a:rect b="b" l="l" r="r" t="t"/>
              <a:pathLst>
                <a:path extrusionOk="0" h="18252" w="30628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 flipH="1" rot="5400000">
              <a:off x="-121158" y="-72729"/>
              <a:ext cx="1931533" cy="1951923"/>
            </a:xfrm>
            <a:custGeom>
              <a:rect b="b" l="l" r="r" t="t"/>
              <a:pathLst>
                <a:path extrusionOk="0" h="51024" w="50491">
                  <a:moveTo>
                    <a:pt x="50491" y="5757"/>
                  </a:moveTo>
                  <a:cubicBezTo>
                    <a:pt x="44361" y="13108"/>
                    <a:pt x="29901" y="18950"/>
                    <a:pt x="22634" y="12721"/>
                  </a:cubicBezTo>
                  <a:cubicBezTo>
                    <a:pt x="20024" y="10484"/>
                    <a:pt x="18482" y="5373"/>
                    <a:pt x="20544" y="2623"/>
                  </a:cubicBezTo>
                  <a:cubicBezTo>
                    <a:pt x="22376" y="180"/>
                    <a:pt x="27510" y="-998"/>
                    <a:pt x="29598" y="1230"/>
                  </a:cubicBezTo>
                  <a:cubicBezTo>
                    <a:pt x="35112" y="7112"/>
                    <a:pt x="35215" y="17708"/>
                    <a:pt x="32384" y="25257"/>
                  </a:cubicBezTo>
                  <a:cubicBezTo>
                    <a:pt x="27540" y="38173"/>
                    <a:pt x="13795" y="51024"/>
                    <a:pt x="0" y="51024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8" name="Google Shape;268;p14"/>
            <p:cNvSpPr/>
            <p:nvPr/>
          </p:nvSpPr>
          <p:spPr>
            <a:xfrm flipH="1">
              <a:off x="2554236" y="2984225"/>
              <a:ext cx="6836610" cy="4207247"/>
            </a:xfrm>
            <a:custGeom>
              <a:rect b="b" l="l" r="r" t="t"/>
              <a:pathLst>
                <a:path extrusionOk="0" h="87779" w="156785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269" name="Google Shape;269;p14"/>
            <p:cNvGrpSpPr/>
            <p:nvPr/>
          </p:nvGrpSpPr>
          <p:grpSpPr>
            <a:xfrm>
              <a:off x="-269145" y="3606075"/>
              <a:ext cx="1540913" cy="481201"/>
              <a:chOff x="-269145" y="3606075"/>
              <a:chExt cx="1540913" cy="481201"/>
            </a:xfrm>
          </p:grpSpPr>
          <p:sp>
            <p:nvSpPr>
              <p:cNvPr id="270" name="Google Shape;270;p14"/>
              <p:cNvSpPr/>
              <p:nvPr/>
            </p:nvSpPr>
            <p:spPr>
              <a:xfrm flipH="1">
                <a:off x="-246075" y="4059734"/>
                <a:ext cx="757215" cy="27542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4"/>
              <p:cNvSpPr/>
              <p:nvPr/>
            </p:nvSpPr>
            <p:spPr>
              <a:xfrm flipH="1">
                <a:off x="-259565" y="3971376"/>
                <a:ext cx="1182980" cy="47705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4"/>
              <p:cNvSpPr/>
              <p:nvPr/>
            </p:nvSpPr>
            <p:spPr>
              <a:xfrm flipH="1">
                <a:off x="-269145" y="3856391"/>
                <a:ext cx="1540913" cy="46207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 flipH="1">
                <a:off x="-262643" y="3776982"/>
                <a:ext cx="1518156" cy="59613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 flipH="1">
                <a:off x="-263844" y="3694140"/>
                <a:ext cx="1367736" cy="8609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 flipH="1">
                <a:off x="-237815" y="3606075"/>
                <a:ext cx="561062" cy="49604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14"/>
            <p:cNvGrpSpPr/>
            <p:nvPr/>
          </p:nvGrpSpPr>
          <p:grpSpPr>
            <a:xfrm>
              <a:off x="8826616" y="906938"/>
              <a:ext cx="776083" cy="753982"/>
              <a:chOff x="789750" y="525938"/>
              <a:chExt cx="776083" cy="753982"/>
            </a:xfrm>
          </p:grpSpPr>
          <p:sp>
            <p:nvSpPr>
              <p:cNvPr id="277" name="Google Shape;277;p14"/>
              <p:cNvSpPr/>
              <p:nvPr/>
            </p:nvSpPr>
            <p:spPr>
              <a:xfrm rot="-5400000">
                <a:off x="741124" y="574564"/>
                <a:ext cx="477197" cy="379946"/>
              </a:xfrm>
              <a:custGeom>
                <a:rect b="b" l="l" r="r" t="t"/>
                <a:pathLst>
                  <a:path extrusionOk="0" h="11490" w="14431">
                    <a:moveTo>
                      <a:pt x="5905" y="0"/>
                    </a:moveTo>
                    <a:cubicBezTo>
                      <a:pt x="5237" y="0"/>
                      <a:pt x="4641" y="245"/>
                      <a:pt x="4239" y="908"/>
                    </a:cubicBezTo>
                    <a:cubicBezTo>
                      <a:pt x="1060" y="3468"/>
                      <a:pt x="1" y="5944"/>
                      <a:pt x="3108" y="8790"/>
                    </a:cubicBezTo>
                    <a:cubicBezTo>
                      <a:pt x="4388" y="9966"/>
                      <a:pt x="5593" y="11489"/>
                      <a:pt x="7269" y="11489"/>
                    </a:cubicBezTo>
                    <a:cubicBezTo>
                      <a:pt x="7698" y="11489"/>
                      <a:pt x="8157" y="11390"/>
                      <a:pt x="8656" y="11159"/>
                    </a:cubicBezTo>
                    <a:cubicBezTo>
                      <a:pt x="10252" y="10433"/>
                      <a:pt x="13157" y="7802"/>
                      <a:pt x="13669" y="6147"/>
                    </a:cubicBezTo>
                    <a:cubicBezTo>
                      <a:pt x="14431" y="3694"/>
                      <a:pt x="11728" y="2670"/>
                      <a:pt x="10097" y="1706"/>
                    </a:cubicBezTo>
                    <a:cubicBezTo>
                      <a:pt x="9197" y="1182"/>
                      <a:pt x="7375" y="0"/>
                      <a:pt x="59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4"/>
              <p:cNvSpPr/>
              <p:nvPr/>
            </p:nvSpPr>
            <p:spPr>
              <a:xfrm rot="-5400000">
                <a:off x="1052531" y="1091254"/>
                <a:ext cx="206738" cy="170595"/>
              </a:xfrm>
              <a:custGeom>
                <a:rect b="b" l="l" r="r" t="t"/>
                <a:pathLst>
                  <a:path extrusionOk="0" h="5159" w="6252">
                    <a:moveTo>
                      <a:pt x="2536" y="0"/>
                    </a:moveTo>
                    <a:cubicBezTo>
                      <a:pt x="2190" y="0"/>
                      <a:pt x="1847" y="118"/>
                      <a:pt x="1513" y="440"/>
                    </a:cubicBezTo>
                    <a:cubicBezTo>
                      <a:pt x="905" y="1035"/>
                      <a:pt x="0" y="2678"/>
                      <a:pt x="36" y="3512"/>
                    </a:cubicBezTo>
                    <a:cubicBezTo>
                      <a:pt x="84" y="4750"/>
                      <a:pt x="1465" y="4774"/>
                      <a:pt x="2370" y="4952"/>
                    </a:cubicBezTo>
                    <a:cubicBezTo>
                      <a:pt x="2704" y="5020"/>
                      <a:pt x="3293" y="5159"/>
                      <a:pt x="3844" y="5159"/>
                    </a:cubicBezTo>
                    <a:cubicBezTo>
                      <a:pt x="4449" y="5159"/>
                      <a:pt x="5007" y="4992"/>
                      <a:pt x="5132" y="4381"/>
                    </a:cubicBezTo>
                    <a:cubicBezTo>
                      <a:pt x="6168" y="2726"/>
                      <a:pt x="6251" y="1428"/>
                      <a:pt x="4394" y="630"/>
                    </a:cubicBezTo>
                    <a:cubicBezTo>
                      <a:pt x="3777" y="371"/>
                      <a:pt x="3150" y="0"/>
                      <a:pt x="2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 rot="-5400000">
                <a:off x="1361608" y="646926"/>
                <a:ext cx="223669" cy="184781"/>
              </a:xfrm>
              <a:custGeom>
                <a:rect b="b" l="l" r="r" t="t"/>
                <a:pathLst>
                  <a:path extrusionOk="0" h="5588" w="6764">
                    <a:moveTo>
                      <a:pt x="2737" y="0"/>
                    </a:moveTo>
                    <a:cubicBezTo>
                      <a:pt x="2359" y="0"/>
                      <a:pt x="1984" y="130"/>
                      <a:pt x="1620" y="482"/>
                    </a:cubicBezTo>
                    <a:cubicBezTo>
                      <a:pt x="977" y="1125"/>
                      <a:pt x="0" y="2910"/>
                      <a:pt x="36" y="3803"/>
                    </a:cubicBezTo>
                    <a:cubicBezTo>
                      <a:pt x="84" y="5149"/>
                      <a:pt x="1584" y="5173"/>
                      <a:pt x="2548" y="5363"/>
                    </a:cubicBezTo>
                    <a:cubicBezTo>
                      <a:pt x="2918" y="5437"/>
                      <a:pt x="3563" y="5587"/>
                      <a:pt x="4164" y="5587"/>
                    </a:cubicBezTo>
                    <a:cubicBezTo>
                      <a:pt x="4820" y="5587"/>
                      <a:pt x="5424" y="5408"/>
                      <a:pt x="5561" y="4756"/>
                    </a:cubicBezTo>
                    <a:cubicBezTo>
                      <a:pt x="6668" y="2958"/>
                      <a:pt x="6763" y="1553"/>
                      <a:pt x="4751" y="696"/>
                    </a:cubicBezTo>
                    <a:cubicBezTo>
                      <a:pt x="4089" y="407"/>
                      <a:pt x="3407" y="0"/>
                      <a:pt x="2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0" name="Google Shape;280;p14"/>
          <p:cNvSpPr txBox="1"/>
          <p:nvPr>
            <p:ph type="title"/>
          </p:nvPr>
        </p:nvSpPr>
        <p:spPr>
          <a:xfrm>
            <a:off x="2835375" y="3287686"/>
            <a:ext cx="34731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1"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1190700" y="1696300"/>
            <a:ext cx="6762600" cy="15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84" name="Google Shape;284;p15"/>
          <p:cNvGrpSpPr/>
          <p:nvPr/>
        </p:nvGrpSpPr>
        <p:grpSpPr>
          <a:xfrm>
            <a:off x="-4713323" y="-2837079"/>
            <a:ext cx="14709558" cy="9811980"/>
            <a:chOff x="-4713323" y="-2837079"/>
            <a:chExt cx="14709558" cy="9811980"/>
          </a:xfrm>
        </p:grpSpPr>
        <p:sp>
          <p:nvSpPr>
            <p:cNvPr id="285" name="Google Shape;285;p15"/>
            <p:cNvSpPr/>
            <p:nvPr/>
          </p:nvSpPr>
          <p:spPr>
            <a:xfrm rot="-9031361">
              <a:off x="-3325776" y="3236043"/>
              <a:ext cx="4079160" cy="2924499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 flipH="1" rot="-9195659">
              <a:off x="-4122132" y="-1906426"/>
              <a:ext cx="5046559" cy="3827363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 rot="-9723690">
              <a:off x="-1103954" y="4449058"/>
              <a:ext cx="2960263" cy="498456"/>
            </a:xfrm>
            <a:custGeom>
              <a:rect b="b" l="l" r="r" t="t"/>
              <a:pathLst>
                <a:path extrusionOk="0" h="19938" w="118409">
                  <a:moveTo>
                    <a:pt x="118409" y="0"/>
                  </a:moveTo>
                  <a:cubicBezTo>
                    <a:pt x="116301" y="10545"/>
                    <a:pt x="103590" y="18663"/>
                    <a:pt x="92890" y="19735"/>
                  </a:cubicBezTo>
                  <a:cubicBezTo>
                    <a:pt x="79566" y="21071"/>
                    <a:pt x="66694" y="14017"/>
                    <a:pt x="53420" y="12249"/>
                  </a:cubicBezTo>
                  <a:cubicBezTo>
                    <a:pt x="35510" y="9863"/>
                    <a:pt x="10016" y="18100"/>
                    <a:pt x="0" y="306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8" name="Google Shape;288;p15"/>
            <p:cNvSpPr/>
            <p:nvPr/>
          </p:nvSpPr>
          <p:spPr>
            <a:xfrm>
              <a:off x="7431575" y="-731925"/>
              <a:ext cx="2564660" cy="1861264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9" name="Google Shape;289;p15"/>
            <p:cNvGrpSpPr/>
            <p:nvPr/>
          </p:nvGrpSpPr>
          <p:grpSpPr>
            <a:xfrm>
              <a:off x="6547796" y="4541571"/>
              <a:ext cx="2596205" cy="809912"/>
              <a:chOff x="6547796" y="4541571"/>
              <a:chExt cx="2596205" cy="809912"/>
            </a:xfrm>
          </p:grpSpPr>
          <p:sp>
            <p:nvSpPr>
              <p:cNvPr id="290" name="Google Shape;290;p15"/>
              <p:cNvSpPr/>
              <p:nvPr/>
            </p:nvSpPr>
            <p:spPr>
              <a:xfrm flipH="1" rot="5400000">
                <a:off x="7746205" y="3745704"/>
                <a:ext cx="601929" cy="2193663"/>
              </a:xfrm>
              <a:custGeom>
                <a:rect b="b" l="l" r="r" t="t"/>
                <a:pathLst>
                  <a:path extrusionOk="0" h="25556" w="8735">
                    <a:moveTo>
                      <a:pt x="0" y="0"/>
                    </a:moveTo>
                    <a:lnTo>
                      <a:pt x="0" y="25425"/>
                    </a:lnTo>
                    <a:cubicBezTo>
                      <a:pt x="1841" y="24987"/>
                      <a:pt x="3859" y="25555"/>
                      <a:pt x="5529" y="24698"/>
                    </a:cubicBezTo>
                    <a:cubicBezTo>
                      <a:pt x="7410" y="23733"/>
                      <a:pt x="8735" y="21418"/>
                      <a:pt x="7878" y="19340"/>
                    </a:cubicBezTo>
                    <a:cubicBezTo>
                      <a:pt x="6909" y="16999"/>
                      <a:pt x="3878" y="15856"/>
                      <a:pt x="3332" y="13384"/>
                    </a:cubicBezTo>
                    <a:cubicBezTo>
                      <a:pt x="2924" y="11544"/>
                      <a:pt x="4089" y="9744"/>
                      <a:pt x="5310" y="8308"/>
                    </a:cubicBezTo>
                    <a:cubicBezTo>
                      <a:pt x="6535" y="6872"/>
                      <a:pt x="7945" y="5403"/>
                      <a:pt x="8163" y="3529"/>
                    </a:cubicBezTo>
                    <a:cubicBezTo>
                      <a:pt x="8316" y="2230"/>
                      <a:pt x="7792" y="965"/>
                      <a:pt x="69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 flipH="1">
                <a:off x="6547796" y="4582079"/>
                <a:ext cx="1060172" cy="769405"/>
              </a:xfrm>
              <a:custGeom>
                <a:rect b="b" l="l" r="r" t="t"/>
                <a:pathLst>
                  <a:path extrusionOk="0" h="49305" w="67938">
                    <a:moveTo>
                      <a:pt x="14289" y="1"/>
                    </a:moveTo>
                    <a:cubicBezTo>
                      <a:pt x="9240" y="1"/>
                      <a:pt x="4445" y="987"/>
                      <a:pt x="2143" y="6949"/>
                    </a:cubicBezTo>
                    <a:cubicBezTo>
                      <a:pt x="0" y="12497"/>
                      <a:pt x="2358" y="18974"/>
                      <a:pt x="6430" y="23308"/>
                    </a:cubicBezTo>
                    <a:cubicBezTo>
                      <a:pt x="10501" y="27630"/>
                      <a:pt x="16014" y="30273"/>
                      <a:pt x="21384" y="32821"/>
                    </a:cubicBezTo>
                    <a:lnTo>
                      <a:pt x="51233" y="46942"/>
                    </a:lnTo>
                    <a:cubicBezTo>
                      <a:pt x="53839" y="48173"/>
                      <a:pt x="56986" y="49304"/>
                      <a:pt x="59798" y="49304"/>
                    </a:cubicBezTo>
                    <a:cubicBezTo>
                      <a:pt x="61855" y="49304"/>
                      <a:pt x="63734" y="48699"/>
                      <a:pt x="65092" y="47085"/>
                    </a:cubicBezTo>
                    <a:cubicBezTo>
                      <a:pt x="67937" y="43703"/>
                      <a:pt x="66068" y="38607"/>
                      <a:pt x="64092" y="34654"/>
                    </a:cubicBezTo>
                    <a:cubicBezTo>
                      <a:pt x="59520" y="25510"/>
                      <a:pt x="54817" y="16164"/>
                      <a:pt x="47399" y="9139"/>
                    </a:cubicBezTo>
                    <a:cubicBezTo>
                      <a:pt x="39267" y="1412"/>
                      <a:pt x="31385" y="436"/>
                      <a:pt x="20884" y="234"/>
                    </a:cubicBezTo>
                    <a:cubicBezTo>
                      <a:pt x="18762" y="190"/>
                      <a:pt x="16501" y="1"/>
                      <a:pt x="142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94" name="Google Shape;294;p16"/>
          <p:cNvGrpSpPr/>
          <p:nvPr/>
        </p:nvGrpSpPr>
        <p:grpSpPr>
          <a:xfrm>
            <a:off x="-1522300" y="-1346773"/>
            <a:ext cx="11954522" cy="8232502"/>
            <a:chOff x="-1522300" y="-1346773"/>
            <a:chExt cx="11954522" cy="8232502"/>
          </a:xfrm>
        </p:grpSpPr>
        <p:sp>
          <p:nvSpPr>
            <p:cNvPr id="295" name="Google Shape;295;p16"/>
            <p:cNvSpPr/>
            <p:nvPr/>
          </p:nvSpPr>
          <p:spPr>
            <a:xfrm flipH="1" rot="5400000">
              <a:off x="-645685" y="4302791"/>
              <a:ext cx="1131920" cy="1323799"/>
            </a:xfrm>
            <a:custGeom>
              <a:rect b="b" l="l" r="r" t="t"/>
              <a:pathLst>
                <a:path extrusionOk="0" h="19906" w="17022">
                  <a:moveTo>
                    <a:pt x="9196" y="0"/>
                  </a:moveTo>
                  <a:cubicBezTo>
                    <a:pt x="7480" y="0"/>
                    <a:pt x="5759" y="553"/>
                    <a:pt x="4405" y="1612"/>
                  </a:cubicBezTo>
                  <a:cubicBezTo>
                    <a:pt x="3036" y="2684"/>
                    <a:pt x="1986" y="4242"/>
                    <a:pt x="361" y="4858"/>
                  </a:cubicBezTo>
                  <a:cubicBezTo>
                    <a:pt x="242" y="4903"/>
                    <a:pt x="123" y="4944"/>
                    <a:pt x="1" y="4977"/>
                  </a:cubicBezTo>
                  <a:lnTo>
                    <a:pt x="1" y="17897"/>
                  </a:lnTo>
                  <a:cubicBezTo>
                    <a:pt x="60" y="17935"/>
                    <a:pt x="116" y="17975"/>
                    <a:pt x="175" y="18012"/>
                  </a:cubicBezTo>
                  <a:cubicBezTo>
                    <a:pt x="2072" y="19205"/>
                    <a:pt x="4365" y="19906"/>
                    <a:pt x="6595" y="19906"/>
                  </a:cubicBezTo>
                  <a:cubicBezTo>
                    <a:pt x="8514" y="19906"/>
                    <a:pt x="10387" y="19387"/>
                    <a:pt x="11919" y="18217"/>
                  </a:cubicBezTo>
                  <a:cubicBezTo>
                    <a:pt x="13671" y="16881"/>
                    <a:pt x="14784" y="14877"/>
                    <a:pt x="15630" y="12844"/>
                  </a:cubicBezTo>
                  <a:cubicBezTo>
                    <a:pt x="16420" y="10951"/>
                    <a:pt x="17021" y="8918"/>
                    <a:pt x="16810" y="6877"/>
                  </a:cubicBezTo>
                  <a:cubicBezTo>
                    <a:pt x="16524" y="4161"/>
                    <a:pt x="14676" y="1660"/>
                    <a:pt x="12160" y="591"/>
                  </a:cubicBezTo>
                  <a:cubicBezTo>
                    <a:pt x="11225" y="194"/>
                    <a:pt x="10211" y="0"/>
                    <a:pt x="9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-1522300" y="-731925"/>
              <a:ext cx="2564660" cy="1861264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 flipH="1" rot="-877307">
              <a:off x="7031479" y="-983970"/>
              <a:ext cx="3165559" cy="2269433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 rot="8100000">
              <a:off x="7331971" y="4390370"/>
              <a:ext cx="2564584" cy="1861209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_1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1" name="Google Shape;301;p17"/>
          <p:cNvSpPr/>
          <p:nvPr/>
        </p:nvSpPr>
        <p:spPr>
          <a:xfrm rot="-5400000">
            <a:off x="7833671" y="303782"/>
            <a:ext cx="1614146" cy="1006539"/>
          </a:xfrm>
          <a:custGeom>
            <a:rect b="b" l="l" r="r" t="t"/>
            <a:pathLst>
              <a:path extrusionOk="0" h="19897" w="31908">
                <a:moveTo>
                  <a:pt x="29851" y="0"/>
                </a:moveTo>
                <a:cubicBezTo>
                  <a:pt x="29701" y="0"/>
                  <a:pt x="29550" y="4"/>
                  <a:pt x="29399" y="11"/>
                </a:cubicBezTo>
                <a:cubicBezTo>
                  <a:pt x="25852" y="182"/>
                  <a:pt x="22475" y="2397"/>
                  <a:pt x="20906" y="5585"/>
                </a:cubicBezTo>
                <a:cubicBezTo>
                  <a:pt x="19908" y="7610"/>
                  <a:pt x="19562" y="10026"/>
                  <a:pt x="18011" y="11670"/>
                </a:cubicBezTo>
                <a:cubicBezTo>
                  <a:pt x="16460" y="13310"/>
                  <a:pt x="14034" y="13796"/>
                  <a:pt x="11770" y="13848"/>
                </a:cubicBezTo>
                <a:cubicBezTo>
                  <a:pt x="11569" y="13853"/>
                  <a:pt x="11368" y="13855"/>
                  <a:pt x="11166" y="13855"/>
                </a:cubicBezTo>
                <a:cubicBezTo>
                  <a:pt x="10164" y="13855"/>
                  <a:pt x="9157" y="13807"/>
                  <a:pt x="8156" y="13807"/>
                </a:cubicBezTo>
                <a:cubicBezTo>
                  <a:pt x="7093" y="13807"/>
                  <a:pt x="6036" y="13861"/>
                  <a:pt x="4998" y="14082"/>
                </a:cubicBezTo>
                <a:cubicBezTo>
                  <a:pt x="2783" y="14549"/>
                  <a:pt x="568" y="16019"/>
                  <a:pt x="115" y="18238"/>
                </a:cubicBezTo>
                <a:cubicBezTo>
                  <a:pt x="4" y="18783"/>
                  <a:pt x="0" y="19347"/>
                  <a:pt x="104" y="19896"/>
                </a:cubicBezTo>
                <a:lnTo>
                  <a:pt x="31908" y="19896"/>
                </a:lnTo>
                <a:lnTo>
                  <a:pt x="31908" y="223"/>
                </a:lnTo>
                <a:cubicBezTo>
                  <a:pt x="31231" y="76"/>
                  <a:pt x="30542" y="0"/>
                  <a:pt x="298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17"/>
          <p:cNvGrpSpPr/>
          <p:nvPr/>
        </p:nvGrpSpPr>
        <p:grpSpPr>
          <a:xfrm>
            <a:off x="8130145" y="404434"/>
            <a:ext cx="1184449" cy="369893"/>
            <a:chOff x="406875" y="1912875"/>
            <a:chExt cx="1054625" cy="329350"/>
          </a:xfrm>
        </p:grpSpPr>
        <p:sp>
          <p:nvSpPr>
            <p:cNvPr id="303" name="Google Shape;303;p17"/>
            <p:cNvSpPr/>
            <p:nvPr/>
          </p:nvSpPr>
          <p:spPr>
            <a:xfrm>
              <a:off x="927475" y="2223375"/>
              <a:ext cx="518250" cy="18850"/>
            </a:xfrm>
            <a:custGeom>
              <a:rect b="b" l="l" r="r" t="t"/>
              <a:pathLst>
                <a:path extrusionOk="0" h="754" w="20730">
                  <a:moveTo>
                    <a:pt x="452" y="1"/>
                  </a:moveTo>
                  <a:cubicBezTo>
                    <a:pt x="361" y="1"/>
                    <a:pt x="270" y="6"/>
                    <a:pt x="179" y="22"/>
                  </a:cubicBezTo>
                  <a:cubicBezTo>
                    <a:pt x="1" y="94"/>
                    <a:pt x="25" y="355"/>
                    <a:pt x="215" y="391"/>
                  </a:cubicBezTo>
                  <a:cubicBezTo>
                    <a:pt x="1668" y="570"/>
                    <a:pt x="3120" y="582"/>
                    <a:pt x="4573" y="653"/>
                  </a:cubicBezTo>
                  <a:cubicBezTo>
                    <a:pt x="5371" y="653"/>
                    <a:pt x="6168" y="701"/>
                    <a:pt x="6966" y="701"/>
                  </a:cubicBezTo>
                  <a:cubicBezTo>
                    <a:pt x="7919" y="713"/>
                    <a:pt x="8871" y="748"/>
                    <a:pt x="9835" y="748"/>
                  </a:cubicBezTo>
                  <a:cubicBezTo>
                    <a:pt x="10522" y="752"/>
                    <a:pt x="11207" y="754"/>
                    <a:pt x="11892" y="754"/>
                  </a:cubicBezTo>
                  <a:cubicBezTo>
                    <a:pt x="13262" y="754"/>
                    <a:pt x="14630" y="748"/>
                    <a:pt x="16003" y="748"/>
                  </a:cubicBezTo>
                  <a:cubicBezTo>
                    <a:pt x="16717" y="736"/>
                    <a:pt x="17432" y="748"/>
                    <a:pt x="18146" y="713"/>
                  </a:cubicBezTo>
                  <a:cubicBezTo>
                    <a:pt x="18765" y="689"/>
                    <a:pt x="19384" y="665"/>
                    <a:pt x="20003" y="617"/>
                  </a:cubicBezTo>
                  <a:cubicBezTo>
                    <a:pt x="20206" y="617"/>
                    <a:pt x="20408" y="570"/>
                    <a:pt x="20599" y="510"/>
                  </a:cubicBezTo>
                  <a:cubicBezTo>
                    <a:pt x="20730" y="463"/>
                    <a:pt x="20718" y="236"/>
                    <a:pt x="20563" y="236"/>
                  </a:cubicBezTo>
                  <a:cubicBezTo>
                    <a:pt x="20253" y="236"/>
                    <a:pt x="19944" y="236"/>
                    <a:pt x="19634" y="225"/>
                  </a:cubicBezTo>
                  <a:cubicBezTo>
                    <a:pt x="19278" y="204"/>
                    <a:pt x="18920" y="199"/>
                    <a:pt x="18561" y="199"/>
                  </a:cubicBezTo>
                  <a:cubicBezTo>
                    <a:pt x="18224" y="199"/>
                    <a:pt x="17885" y="203"/>
                    <a:pt x="17547" y="203"/>
                  </a:cubicBezTo>
                  <a:cubicBezTo>
                    <a:pt x="17413" y="203"/>
                    <a:pt x="17280" y="203"/>
                    <a:pt x="17146" y="201"/>
                  </a:cubicBezTo>
                  <a:cubicBezTo>
                    <a:pt x="15169" y="189"/>
                    <a:pt x="13193" y="189"/>
                    <a:pt x="11217" y="189"/>
                  </a:cubicBezTo>
                  <a:cubicBezTo>
                    <a:pt x="10812" y="192"/>
                    <a:pt x="10406" y="193"/>
                    <a:pt x="10000" y="193"/>
                  </a:cubicBezTo>
                  <a:cubicBezTo>
                    <a:pt x="8782" y="193"/>
                    <a:pt x="7558" y="180"/>
                    <a:pt x="6335" y="153"/>
                  </a:cubicBezTo>
                  <a:cubicBezTo>
                    <a:pt x="5525" y="141"/>
                    <a:pt x="4716" y="141"/>
                    <a:pt x="3894" y="105"/>
                  </a:cubicBezTo>
                  <a:cubicBezTo>
                    <a:pt x="3814" y="107"/>
                    <a:pt x="3733" y="107"/>
                    <a:pt x="3653" y="107"/>
                  </a:cubicBezTo>
                  <a:cubicBezTo>
                    <a:pt x="2840" y="107"/>
                    <a:pt x="2028" y="57"/>
                    <a:pt x="1215" y="46"/>
                  </a:cubicBezTo>
                  <a:cubicBezTo>
                    <a:pt x="961" y="46"/>
                    <a:pt x="706" y="1"/>
                    <a:pt x="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645300" y="2162900"/>
              <a:ext cx="809650" cy="32650"/>
            </a:xfrm>
            <a:custGeom>
              <a:rect b="b" l="l" r="r" t="t"/>
              <a:pathLst>
                <a:path extrusionOk="0" h="1306" w="32386">
                  <a:moveTo>
                    <a:pt x="27075" y="11"/>
                  </a:moveTo>
                  <a:cubicBezTo>
                    <a:pt x="26687" y="11"/>
                    <a:pt x="26298" y="12"/>
                    <a:pt x="25909" y="12"/>
                  </a:cubicBezTo>
                  <a:cubicBezTo>
                    <a:pt x="25206" y="24"/>
                    <a:pt x="24504" y="0"/>
                    <a:pt x="23801" y="48"/>
                  </a:cubicBezTo>
                  <a:cubicBezTo>
                    <a:pt x="23289" y="60"/>
                    <a:pt x="22777" y="60"/>
                    <a:pt x="22277" y="72"/>
                  </a:cubicBezTo>
                  <a:cubicBezTo>
                    <a:pt x="22233" y="71"/>
                    <a:pt x="22188" y="70"/>
                    <a:pt x="22144" y="70"/>
                  </a:cubicBezTo>
                  <a:cubicBezTo>
                    <a:pt x="21750" y="70"/>
                    <a:pt x="21375" y="109"/>
                    <a:pt x="20973" y="109"/>
                  </a:cubicBezTo>
                  <a:cubicBezTo>
                    <a:pt x="20928" y="109"/>
                    <a:pt x="20883" y="109"/>
                    <a:pt x="20837" y="107"/>
                  </a:cubicBezTo>
                  <a:cubicBezTo>
                    <a:pt x="20337" y="107"/>
                    <a:pt x="19848" y="155"/>
                    <a:pt x="19348" y="155"/>
                  </a:cubicBezTo>
                  <a:cubicBezTo>
                    <a:pt x="19015" y="167"/>
                    <a:pt x="18682" y="155"/>
                    <a:pt x="18348" y="191"/>
                  </a:cubicBezTo>
                  <a:cubicBezTo>
                    <a:pt x="17896" y="215"/>
                    <a:pt x="17455" y="191"/>
                    <a:pt x="17003" y="238"/>
                  </a:cubicBezTo>
                  <a:cubicBezTo>
                    <a:pt x="16503" y="262"/>
                    <a:pt x="16003" y="238"/>
                    <a:pt x="15515" y="286"/>
                  </a:cubicBezTo>
                  <a:cubicBezTo>
                    <a:pt x="14991" y="310"/>
                    <a:pt x="14467" y="286"/>
                    <a:pt x="13943" y="334"/>
                  </a:cubicBezTo>
                  <a:cubicBezTo>
                    <a:pt x="13455" y="358"/>
                    <a:pt x="12979" y="346"/>
                    <a:pt x="12502" y="369"/>
                  </a:cubicBezTo>
                  <a:cubicBezTo>
                    <a:pt x="12086" y="405"/>
                    <a:pt x="11669" y="393"/>
                    <a:pt x="11252" y="405"/>
                  </a:cubicBezTo>
                  <a:cubicBezTo>
                    <a:pt x="10919" y="405"/>
                    <a:pt x="10562" y="441"/>
                    <a:pt x="10216" y="441"/>
                  </a:cubicBezTo>
                  <a:cubicBezTo>
                    <a:pt x="9407" y="453"/>
                    <a:pt x="8585" y="441"/>
                    <a:pt x="7776" y="477"/>
                  </a:cubicBezTo>
                  <a:lnTo>
                    <a:pt x="4859" y="500"/>
                  </a:lnTo>
                  <a:cubicBezTo>
                    <a:pt x="3596" y="560"/>
                    <a:pt x="2334" y="512"/>
                    <a:pt x="1072" y="560"/>
                  </a:cubicBezTo>
                  <a:cubicBezTo>
                    <a:pt x="787" y="596"/>
                    <a:pt x="465" y="560"/>
                    <a:pt x="191" y="679"/>
                  </a:cubicBezTo>
                  <a:cubicBezTo>
                    <a:pt x="1" y="786"/>
                    <a:pt x="13" y="1072"/>
                    <a:pt x="227" y="1143"/>
                  </a:cubicBezTo>
                  <a:cubicBezTo>
                    <a:pt x="537" y="1203"/>
                    <a:pt x="858" y="1227"/>
                    <a:pt x="1168" y="1227"/>
                  </a:cubicBezTo>
                  <a:cubicBezTo>
                    <a:pt x="1953" y="1286"/>
                    <a:pt x="2739" y="1239"/>
                    <a:pt x="3513" y="1286"/>
                  </a:cubicBezTo>
                  <a:cubicBezTo>
                    <a:pt x="4573" y="1300"/>
                    <a:pt x="5629" y="1306"/>
                    <a:pt x="6684" y="1306"/>
                  </a:cubicBezTo>
                  <a:cubicBezTo>
                    <a:pt x="7429" y="1306"/>
                    <a:pt x="8174" y="1303"/>
                    <a:pt x="8919" y="1298"/>
                  </a:cubicBezTo>
                  <a:cubicBezTo>
                    <a:pt x="9166" y="1298"/>
                    <a:pt x="9416" y="1300"/>
                    <a:pt x="9666" y="1300"/>
                  </a:cubicBezTo>
                  <a:cubicBezTo>
                    <a:pt x="10041" y="1300"/>
                    <a:pt x="10416" y="1296"/>
                    <a:pt x="10788" y="1274"/>
                  </a:cubicBezTo>
                  <a:cubicBezTo>
                    <a:pt x="11228" y="1262"/>
                    <a:pt x="11669" y="1262"/>
                    <a:pt x="12109" y="1262"/>
                  </a:cubicBezTo>
                  <a:cubicBezTo>
                    <a:pt x="12316" y="1258"/>
                    <a:pt x="12521" y="1258"/>
                    <a:pt x="12725" y="1258"/>
                  </a:cubicBezTo>
                  <a:cubicBezTo>
                    <a:pt x="13133" y="1258"/>
                    <a:pt x="13538" y="1258"/>
                    <a:pt x="13943" y="1227"/>
                  </a:cubicBezTo>
                  <a:cubicBezTo>
                    <a:pt x="14538" y="1215"/>
                    <a:pt x="15122" y="1203"/>
                    <a:pt x="15717" y="1203"/>
                  </a:cubicBezTo>
                  <a:cubicBezTo>
                    <a:pt x="16693" y="1143"/>
                    <a:pt x="17670" y="1167"/>
                    <a:pt x="18634" y="1143"/>
                  </a:cubicBezTo>
                  <a:cubicBezTo>
                    <a:pt x="19444" y="1096"/>
                    <a:pt x="20265" y="1143"/>
                    <a:pt x="21075" y="1084"/>
                  </a:cubicBezTo>
                  <a:cubicBezTo>
                    <a:pt x="21575" y="1060"/>
                    <a:pt x="22075" y="1084"/>
                    <a:pt x="22563" y="1036"/>
                  </a:cubicBezTo>
                  <a:cubicBezTo>
                    <a:pt x="24432" y="977"/>
                    <a:pt x="26302" y="846"/>
                    <a:pt x="28183" y="786"/>
                  </a:cubicBezTo>
                  <a:cubicBezTo>
                    <a:pt x="28778" y="786"/>
                    <a:pt x="29385" y="739"/>
                    <a:pt x="29981" y="739"/>
                  </a:cubicBezTo>
                  <a:cubicBezTo>
                    <a:pt x="30085" y="740"/>
                    <a:pt x="30190" y="741"/>
                    <a:pt x="30295" y="741"/>
                  </a:cubicBezTo>
                  <a:cubicBezTo>
                    <a:pt x="30836" y="741"/>
                    <a:pt x="31385" y="715"/>
                    <a:pt x="31933" y="655"/>
                  </a:cubicBezTo>
                  <a:cubicBezTo>
                    <a:pt x="32064" y="643"/>
                    <a:pt x="32183" y="596"/>
                    <a:pt x="32291" y="536"/>
                  </a:cubicBezTo>
                  <a:cubicBezTo>
                    <a:pt x="32362" y="465"/>
                    <a:pt x="32386" y="346"/>
                    <a:pt x="32338" y="250"/>
                  </a:cubicBezTo>
                  <a:cubicBezTo>
                    <a:pt x="32279" y="165"/>
                    <a:pt x="32183" y="153"/>
                    <a:pt x="32085" y="153"/>
                  </a:cubicBezTo>
                  <a:cubicBezTo>
                    <a:pt x="32046" y="153"/>
                    <a:pt x="32006" y="155"/>
                    <a:pt x="31969" y="155"/>
                  </a:cubicBezTo>
                  <a:cubicBezTo>
                    <a:pt x="31112" y="107"/>
                    <a:pt x="30255" y="48"/>
                    <a:pt x="29397" y="48"/>
                  </a:cubicBezTo>
                  <a:cubicBezTo>
                    <a:pt x="28627" y="16"/>
                    <a:pt x="27852" y="11"/>
                    <a:pt x="27075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406875" y="2084200"/>
              <a:ext cx="1054625" cy="31625"/>
            </a:xfrm>
            <a:custGeom>
              <a:rect b="b" l="l" r="r" t="t"/>
              <a:pathLst>
                <a:path extrusionOk="0" h="1265" w="42185">
                  <a:moveTo>
                    <a:pt x="13798" y="0"/>
                  </a:moveTo>
                  <a:cubicBezTo>
                    <a:pt x="12704" y="0"/>
                    <a:pt x="11612" y="9"/>
                    <a:pt x="10526" y="17"/>
                  </a:cubicBezTo>
                  <a:cubicBezTo>
                    <a:pt x="9657" y="77"/>
                    <a:pt x="8800" y="41"/>
                    <a:pt x="7942" y="77"/>
                  </a:cubicBezTo>
                  <a:cubicBezTo>
                    <a:pt x="7359" y="112"/>
                    <a:pt x="6787" y="88"/>
                    <a:pt x="6216" y="136"/>
                  </a:cubicBezTo>
                  <a:cubicBezTo>
                    <a:pt x="5716" y="136"/>
                    <a:pt x="5216" y="196"/>
                    <a:pt x="4716" y="196"/>
                  </a:cubicBezTo>
                  <a:cubicBezTo>
                    <a:pt x="3906" y="207"/>
                    <a:pt x="3096" y="243"/>
                    <a:pt x="2287" y="243"/>
                  </a:cubicBezTo>
                  <a:cubicBezTo>
                    <a:pt x="1715" y="267"/>
                    <a:pt x="1144" y="243"/>
                    <a:pt x="572" y="291"/>
                  </a:cubicBezTo>
                  <a:cubicBezTo>
                    <a:pt x="382" y="315"/>
                    <a:pt x="120" y="267"/>
                    <a:pt x="1" y="458"/>
                  </a:cubicBezTo>
                  <a:cubicBezTo>
                    <a:pt x="227" y="541"/>
                    <a:pt x="418" y="672"/>
                    <a:pt x="632" y="755"/>
                  </a:cubicBezTo>
                  <a:cubicBezTo>
                    <a:pt x="1001" y="803"/>
                    <a:pt x="1358" y="815"/>
                    <a:pt x="1727" y="815"/>
                  </a:cubicBezTo>
                  <a:cubicBezTo>
                    <a:pt x="1969" y="819"/>
                    <a:pt x="2213" y="820"/>
                    <a:pt x="2457" y="820"/>
                  </a:cubicBezTo>
                  <a:cubicBezTo>
                    <a:pt x="2944" y="820"/>
                    <a:pt x="3434" y="815"/>
                    <a:pt x="3918" y="815"/>
                  </a:cubicBezTo>
                  <a:cubicBezTo>
                    <a:pt x="4355" y="815"/>
                    <a:pt x="4791" y="799"/>
                    <a:pt x="5228" y="799"/>
                  </a:cubicBezTo>
                  <a:cubicBezTo>
                    <a:pt x="5446" y="799"/>
                    <a:pt x="5664" y="803"/>
                    <a:pt x="5883" y="815"/>
                  </a:cubicBezTo>
                  <a:cubicBezTo>
                    <a:pt x="6966" y="791"/>
                    <a:pt x="8049" y="791"/>
                    <a:pt x="9133" y="779"/>
                  </a:cubicBezTo>
                  <a:cubicBezTo>
                    <a:pt x="9645" y="779"/>
                    <a:pt x="10157" y="743"/>
                    <a:pt x="10669" y="743"/>
                  </a:cubicBezTo>
                  <a:cubicBezTo>
                    <a:pt x="11708" y="733"/>
                    <a:pt x="12747" y="725"/>
                    <a:pt x="13786" y="725"/>
                  </a:cubicBezTo>
                  <a:cubicBezTo>
                    <a:pt x="15138" y="725"/>
                    <a:pt x="16489" y="739"/>
                    <a:pt x="17836" y="779"/>
                  </a:cubicBezTo>
                  <a:cubicBezTo>
                    <a:pt x="18539" y="779"/>
                    <a:pt x="19241" y="839"/>
                    <a:pt x="19944" y="839"/>
                  </a:cubicBezTo>
                  <a:cubicBezTo>
                    <a:pt x="19981" y="837"/>
                    <a:pt x="20018" y="837"/>
                    <a:pt x="20055" y="837"/>
                  </a:cubicBezTo>
                  <a:cubicBezTo>
                    <a:pt x="20351" y="837"/>
                    <a:pt x="20649" y="874"/>
                    <a:pt x="20956" y="874"/>
                  </a:cubicBezTo>
                  <a:cubicBezTo>
                    <a:pt x="21456" y="874"/>
                    <a:pt x="21968" y="934"/>
                    <a:pt x="22480" y="934"/>
                  </a:cubicBezTo>
                  <a:cubicBezTo>
                    <a:pt x="22873" y="958"/>
                    <a:pt x="23278" y="981"/>
                    <a:pt x="23682" y="981"/>
                  </a:cubicBezTo>
                  <a:cubicBezTo>
                    <a:pt x="24230" y="1029"/>
                    <a:pt x="24790" y="1005"/>
                    <a:pt x="25349" y="1065"/>
                  </a:cubicBezTo>
                  <a:cubicBezTo>
                    <a:pt x="25945" y="1065"/>
                    <a:pt x="26528" y="1112"/>
                    <a:pt x="27123" y="1112"/>
                  </a:cubicBezTo>
                  <a:cubicBezTo>
                    <a:pt x="27492" y="1112"/>
                    <a:pt x="27850" y="1160"/>
                    <a:pt x="28219" y="1160"/>
                  </a:cubicBezTo>
                  <a:cubicBezTo>
                    <a:pt x="28778" y="1160"/>
                    <a:pt x="29338" y="1208"/>
                    <a:pt x="29897" y="1208"/>
                  </a:cubicBezTo>
                  <a:cubicBezTo>
                    <a:pt x="30505" y="1208"/>
                    <a:pt x="31112" y="1255"/>
                    <a:pt x="31719" y="1255"/>
                  </a:cubicBezTo>
                  <a:cubicBezTo>
                    <a:pt x="32118" y="1261"/>
                    <a:pt x="32517" y="1264"/>
                    <a:pt x="32916" y="1264"/>
                  </a:cubicBezTo>
                  <a:cubicBezTo>
                    <a:pt x="33315" y="1264"/>
                    <a:pt x="33713" y="1261"/>
                    <a:pt x="34112" y="1255"/>
                  </a:cubicBezTo>
                  <a:cubicBezTo>
                    <a:pt x="34636" y="1208"/>
                    <a:pt x="35160" y="1220"/>
                    <a:pt x="35684" y="1208"/>
                  </a:cubicBezTo>
                  <a:cubicBezTo>
                    <a:pt x="36529" y="1160"/>
                    <a:pt x="37375" y="1148"/>
                    <a:pt x="38232" y="1077"/>
                  </a:cubicBezTo>
                  <a:cubicBezTo>
                    <a:pt x="39458" y="1017"/>
                    <a:pt x="40685" y="922"/>
                    <a:pt x="41911" y="922"/>
                  </a:cubicBezTo>
                  <a:cubicBezTo>
                    <a:pt x="41923" y="923"/>
                    <a:pt x="41936" y="924"/>
                    <a:pt x="41949" y="924"/>
                  </a:cubicBezTo>
                  <a:cubicBezTo>
                    <a:pt x="42049" y="924"/>
                    <a:pt x="42162" y="880"/>
                    <a:pt x="42173" y="743"/>
                  </a:cubicBezTo>
                  <a:cubicBezTo>
                    <a:pt x="42185" y="588"/>
                    <a:pt x="42006" y="517"/>
                    <a:pt x="41887" y="481"/>
                  </a:cubicBezTo>
                  <a:cubicBezTo>
                    <a:pt x="41482" y="386"/>
                    <a:pt x="41077" y="327"/>
                    <a:pt x="40673" y="327"/>
                  </a:cubicBezTo>
                  <a:cubicBezTo>
                    <a:pt x="40286" y="303"/>
                    <a:pt x="39902" y="297"/>
                    <a:pt x="39519" y="297"/>
                  </a:cubicBezTo>
                  <a:cubicBezTo>
                    <a:pt x="39137" y="297"/>
                    <a:pt x="38756" y="303"/>
                    <a:pt x="38375" y="303"/>
                  </a:cubicBezTo>
                  <a:cubicBezTo>
                    <a:pt x="38334" y="301"/>
                    <a:pt x="38293" y="301"/>
                    <a:pt x="38252" y="301"/>
                  </a:cubicBezTo>
                  <a:cubicBezTo>
                    <a:pt x="37924" y="301"/>
                    <a:pt x="37597" y="338"/>
                    <a:pt x="37279" y="338"/>
                  </a:cubicBezTo>
                  <a:cubicBezTo>
                    <a:pt x="36410" y="338"/>
                    <a:pt x="35553" y="362"/>
                    <a:pt x="34696" y="362"/>
                  </a:cubicBezTo>
                  <a:cubicBezTo>
                    <a:pt x="34446" y="374"/>
                    <a:pt x="34196" y="377"/>
                    <a:pt x="33947" y="377"/>
                  </a:cubicBezTo>
                  <a:cubicBezTo>
                    <a:pt x="33699" y="377"/>
                    <a:pt x="33451" y="374"/>
                    <a:pt x="33207" y="374"/>
                  </a:cubicBezTo>
                  <a:cubicBezTo>
                    <a:pt x="32934" y="356"/>
                    <a:pt x="32663" y="353"/>
                    <a:pt x="32392" y="353"/>
                  </a:cubicBezTo>
                  <a:cubicBezTo>
                    <a:pt x="32256" y="353"/>
                    <a:pt x="32121" y="354"/>
                    <a:pt x="31985" y="354"/>
                  </a:cubicBezTo>
                  <a:cubicBezTo>
                    <a:pt x="31849" y="354"/>
                    <a:pt x="31713" y="353"/>
                    <a:pt x="31576" y="350"/>
                  </a:cubicBezTo>
                  <a:cubicBezTo>
                    <a:pt x="30350" y="338"/>
                    <a:pt x="29124" y="362"/>
                    <a:pt x="27897" y="303"/>
                  </a:cubicBezTo>
                  <a:cubicBezTo>
                    <a:pt x="27350" y="303"/>
                    <a:pt x="26802" y="291"/>
                    <a:pt x="26254" y="279"/>
                  </a:cubicBezTo>
                  <a:cubicBezTo>
                    <a:pt x="25683" y="231"/>
                    <a:pt x="25111" y="255"/>
                    <a:pt x="24540" y="231"/>
                  </a:cubicBezTo>
                  <a:cubicBezTo>
                    <a:pt x="24016" y="184"/>
                    <a:pt x="23480" y="207"/>
                    <a:pt x="22956" y="184"/>
                  </a:cubicBezTo>
                  <a:cubicBezTo>
                    <a:pt x="22682" y="160"/>
                    <a:pt x="22405" y="160"/>
                    <a:pt x="22127" y="160"/>
                  </a:cubicBezTo>
                  <a:cubicBezTo>
                    <a:pt x="21849" y="160"/>
                    <a:pt x="21569" y="160"/>
                    <a:pt x="21289" y="136"/>
                  </a:cubicBezTo>
                  <a:cubicBezTo>
                    <a:pt x="20730" y="88"/>
                    <a:pt x="20170" y="100"/>
                    <a:pt x="19610" y="88"/>
                  </a:cubicBezTo>
                  <a:cubicBezTo>
                    <a:pt x="18813" y="41"/>
                    <a:pt x="18015" y="53"/>
                    <a:pt x="17217" y="41"/>
                  </a:cubicBezTo>
                  <a:cubicBezTo>
                    <a:pt x="16527" y="5"/>
                    <a:pt x="15848" y="5"/>
                    <a:pt x="15158" y="5"/>
                  </a:cubicBezTo>
                  <a:cubicBezTo>
                    <a:pt x="14704" y="2"/>
                    <a:pt x="14251" y="0"/>
                    <a:pt x="13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418000" y="2029850"/>
              <a:ext cx="1039050" cy="40800"/>
            </a:xfrm>
            <a:custGeom>
              <a:rect b="b" l="l" r="r" t="t"/>
              <a:pathLst>
                <a:path extrusionOk="0" h="1632" w="41562">
                  <a:moveTo>
                    <a:pt x="36070" y="1"/>
                  </a:moveTo>
                  <a:cubicBezTo>
                    <a:pt x="35259" y="1"/>
                    <a:pt x="34450" y="12"/>
                    <a:pt x="33643" y="24"/>
                  </a:cubicBezTo>
                  <a:cubicBezTo>
                    <a:pt x="32953" y="84"/>
                    <a:pt x="32262" y="36"/>
                    <a:pt x="31584" y="95"/>
                  </a:cubicBezTo>
                  <a:cubicBezTo>
                    <a:pt x="31131" y="119"/>
                    <a:pt x="30691" y="95"/>
                    <a:pt x="30238" y="143"/>
                  </a:cubicBezTo>
                  <a:cubicBezTo>
                    <a:pt x="29869" y="167"/>
                    <a:pt x="29476" y="143"/>
                    <a:pt x="29095" y="179"/>
                  </a:cubicBezTo>
                  <a:cubicBezTo>
                    <a:pt x="28714" y="215"/>
                    <a:pt x="28333" y="191"/>
                    <a:pt x="27952" y="238"/>
                  </a:cubicBezTo>
                  <a:cubicBezTo>
                    <a:pt x="25631" y="346"/>
                    <a:pt x="23333" y="560"/>
                    <a:pt x="21011" y="655"/>
                  </a:cubicBezTo>
                  <a:cubicBezTo>
                    <a:pt x="20499" y="703"/>
                    <a:pt x="19987" y="667"/>
                    <a:pt x="19487" y="715"/>
                  </a:cubicBezTo>
                  <a:cubicBezTo>
                    <a:pt x="18665" y="738"/>
                    <a:pt x="17856" y="727"/>
                    <a:pt x="17034" y="762"/>
                  </a:cubicBezTo>
                  <a:cubicBezTo>
                    <a:pt x="16626" y="762"/>
                    <a:pt x="16218" y="770"/>
                    <a:pt x="15810" y="770"/>
                  </a:cubicBezTo>
                  <a:cubicBezTo>
                    <a:pt x="15503" y="770"/>
                    <a:pt x="15197" y="766"/>
                    <a:pt x="14891" y="750"/>
                  </a:cubicBezTo>
                  <a:cubicBezTo>
                    <a:pt x="13355" y="738"/>
                    <a:pt x="11831" y="727"/>
                    <a:pt x="10295" y="727"/>
                  </a:cubicBezTo>
                  <a:cubicBezTo>
                    <a:pt x="8878" y="727"/>
                    <a:pt x="7462" y="786"/>
                    <a:pt x="6045" y="834"/>
                  </a:cubicBezTo>
                  <a:cubicBezTo>
                    <a:pt x="5830" y="838"/>
                    <a:pt x="5617" y="838"/>
                    <a:pt x="5405" y="838"/>
                  </a:cubicBezTo>
                  <a:lnTo>
                    <a:pt x="5405" y="838"/>
                  </a:lnTo>
                  <a:cubicBezTo>
                    <a:pt x="4980" y="838"/>
                    <a:pt x="4556" y="838"/>
                    <a:pt x="4128" y="869"/>
                  </a:cubicBezTo>
                  <a:cubicBezTo>
                    <a:pt x="3390" y="893"/>
                    <a:pt x="2663" y="869"/>
                    <a:pt x="1925" y="917"/>
                  </a:cubicBezTo>
                  <a:cubicBezTo>
                    <a:pt x="1342" y="941"/>
                    <a:pt x="746" y="905"/>
                    <a:pt x="175" y="1012"/>
                  </a:cubicBezTo>
                  <a:cubicBezTo>
                    <a:pt x="1" y="1094"/>
                    <a:pt x="53" y="1334"/>
                    <a:pt x="233" y="1334"/>
                  </a:cubicBezTo>
                  <a:cubicBezTo>
                    <a:pt x="238" y="1334"/>
                    <a:pt x="242" y="1334"/>
                    <a:pt x="246" y="1334"/>
                  </a:cubicBezTo>
                  <a:cubicBezTo>
                    <a:pt x="891" y="1341"/>
                    <a:pt x="1536" y="1343"/>
                    <a:pt x="2181" y="1343"/>
                  </a:cubicBezTo>
                  <a:cubicBezTo>
                    <a:pt x="3320" y="1343"/>
                    <a:pt x="4461" y="1336"/>
                    <a:pt x="5602" y="1336"/>
                  </a:cubicBezTo>
                  <a:cubicBezTo>
                    <a:pt x="6977" y="1336"/>
                    <a:pt x="8351" y="1347"/>
                    <a:pt x="9724" y="1393"/>
                  </a:cubicBezTo>
                  <a:cubicBezTo>
                    <a:pt x="10557" y="1405"/>
                    <a:pt x="11391" y="1381"/>
                    <a:pt x="12212" y="1441"/>
                  </a:cubicBezTo>
                  <a:cubicBezTo>
                    <a:pt x="12581" y="1441"/>
                    <a:pt x="12950" y="1453"/>
                    <a:pt x="13308" y="1489"/>
                  </a:cubicBezTo>
                  <a:cubicBezTo>
                    <a:pt x="13808" y="1489"/>
                    <a:pt x="14308" y="1548"/>
                    <a:pt x="14808" y="1548"/>
                  </a:cubicBezTo>
                  <a:cubicBezTo>
                    <a:pt x="16106" y="1631"/>
                    <a:pt x="17415" y="1584"/>
                    <a:pt x="18713" y="1619"/>
                  </a:cubicBezTo>
                  <a:cubicBezTo>
                    <a:pt x="19582" y="1584"/>
                    <a:pt x="20439" y="1619"/>
                    <a:pt x="21309" y="1548"/>
                  </a:cubicBezTo>
                  <a:cubicBezTo>
                    <a:pt x="22428" y="1524"/>
                    <a:pt x="23535" y="1429"/>
                    <a:pt x="24654" y="1381"/>
                  </a:cubicBezTo>
                  <a:cubicBezTo>
                    <a:pt x="25083" y="1334"/>
                    <a:pt x="25535" y="1358"/>
                    <a:pt x="25976" y="1310"/>
                  </a:cubicBezTo>
                  <a:cubicBezTo>
                    <a:pt x="26464" y="1310"/>
                    <a:pt x="26940" y="1250"/>
                    <a:pt x="27416" y="1250"/>
                  </a:cubicBezTo>
                  <a:cubicBezTo>
                    <a:pt x="27702" y="1238"/>
                    <a:pt x="27988" y="1203"/>
                    <a:pt x="28286" y="1203"/>
                  </a:cubicBezTo>
                  <a:cubicBezTo>
                    <a:pt x="28319" y="1204"/>
                    <a:pt x="28353" y="1204"/>
                    <a:pt x="28386" y="1204"/>
                  </a:cubicBezTo>
                  <a:cubicBezTo>
                    <a:pt x="28720" y="1204"/>
                    <a:pt x="29045" y="1155"/>
                    <a:pt x="29381" y="1155"/>
                  </a:cubicBezTo>
                  <a:cubicBezTo>
                    <a:pt x="29409" y="1156"/>
                    <a:pt x="29437" y="1157"/>
                    <a:pt x="29465" y="1157"/>
                  </a:cubicBezTo>
                  <a:cubicBezTo>
                    <a:pt x="29747" y="1157"/>
                    <a:pt x="30027" y="1108"/>
                    <a:pt x="30298" y="1108"/>
                  </a:cubicBezTo>
                  <a:cubicBezTo>
                    <a:pt x="32608" y="1000"/>
                    <a:pt x="34917" y="786"/>
                    <a:pt x="37227" y="762"/>
                  </a:cubicBezTo>
                  <a:cubicBezTo>
                    <a:pt x="38275" y="703"/>
                    <a:pt x="39335" y="750"/>
                    <a:pt x="40382" y="691"/>
                  </a:cubicBezTo>
                  <a:cubicBezTo>
                    <a:pt x="40728" y="691"/>
                    <a:pt x="41061" y="667"/>
                    <a:pt x="41394" y="631"/>
                  </a:cubicBezTo>
                  <a:cubicBezTo>
                    <a:pt x="41490" y="619"/>
                    <a:pt x="41525" y="536"/>
                    <a:pt x="41561" y="465"/>
                  </a:cubicBezTo>
                  <a:cubicBezTo>
                    <a:pt x="41502" y="238"/>
                    <a:pt x="41240" y="274"/>
                    <a:pt x="41061" y="250"/>
                  </a:cubicBezTo>
                  <a:cubicBezTo>
                    <a:pt x="39403" y="50"/>
                    <a:pt x="37735" y="1"/>
                    <a:pt x="36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521775" y="1973150"/>
              <a:ext cx="936100" cy="58925"/>
            </a:xfrm>
            <a:custGeom>
              <a:rect b="b" l="l" r="r" t="t"/>
              <a:pathLst>
                <a:path extrusionOk="0" h="2357" w="37444">
                  <a:moveTo>
                    <a:pt x="32911" y="0"/>
                  </a:moveTo>
                  <a:cubicBezTo>
                    <a:pt x="31865" y="0"/>
                    <a:pt x="30820" y="18"/>
                    <a:pt x="29778" y="18"/>
                  </a:cubicBezTo>
                  <a:cubicBezTo>
                    <a:pt x="28802" y="54"/>
                    <a:pt x="27826" y="42"/>
                    <a:pt x="26849" y="66"/>
                  </a:cubicBezTo>
                  <a:cubicBezTo>
                    <a:pt x="26581" y="89"/>
                    <a:pt x="26316" y="89"/>
                    <a:pt x="26049" y="89"/>
                  </a:cubicBezTo>
                  <a:cubicBezTo>
                    <a:pt x="25781" y="89"/>
                    <a:pt x="25510" y="89"/>
                    <a:pt x="25230" y="113"/>
                  </a:cubicBezTo>
                  <a:cubicBezTo>
                    <a:pt x="24670" y="173"/>
                    <a:pt x="24111" y="125"/>
                    <a:pt x="23551" y="173"/>
                  </a:cubicBezTo>
                  <a:cubicBezTo>
                    <a:pt x="23087" y="208"/>
                    <a:pt x="22623" y="173"/>
                    <a:pt x="22170" y="220"/>
                  </a:cubicBezTo>
                  <a:cubicBezTo>
                    <a:pt x="19134" y="328"/>
                    <a:pt x="16110" y="542"/>
                    <a:pt x="13074" y="768"/>
                  </a:cubicBezTo>
                  <a:cubicBezTo>
                    <a:pt x="11669" y="875"/>
                    <a:pt x="10264" y="959"/>
                    <a:pt x="8859" y="1078"/>
                  </a:cubicBezTo>
                  <a:cubicBezTo>
                    <a:pt x="6359" y="1328"/>
                    <a:pt x="3846" y="1459"/>
                    <a:pt x="1334" y="1721"/>
                  </a:cubicBezTo>
                  <a:cubicBezTo>
                    <a:pt x="977" y="1756"/>
                    <a:pt x="608" y="1804"/>
                    <a:pt x="251" y="1875"/>
                  </a:cubicBezTo>
                  <a:cubicBezTo>
                    <a:pt x="24" y="1935"/>
                    <a:pt x="1" y="2233"/>
                    <a:pt x="215" y="2328"/>
                  </a:cubicBezTo>
                  <a:cubicBezTo>
                    <a:pt x="407" y="2345"/>
                    <a:pt x="598" y="2356"/>
                    <a:pt x="795" y="2356"/>
                  </a:cubicBezTo>
                  <a:cubicBezTo>
                    <a:pt x="867" y="2356"/>
                    <a:pt x="939" y="2355"/>
                    <a:pt x="1013" y="2352"/>
                  </a:cubicBezTo>
                  <a:cubicBezTo>
                    <a:pt x="3323" y="2280"/>
                    <a:pt x="5620" y="2066"/>
                    <a:pt x="7954" y="1971"/>
                  </a:cubicBezTo>
                  <a:cubicBezTo>
                    <a:pt x="10252" y="1899"/>
                    <a:pt x="12526" y="1732"/>
                    <a:pt x="14812" y="1601"/>
                  </a:cubicBezTo>
                  <a:cubicBezTo>
                    <a:pt x="15598" y="1554"/>
                    <a:pt x="16396" y="1494"/>
                    <a:pt x="17193" y="1471"/>
                  </a:cubicBezTo>
                  <a:cubicBezTo>
                    <a:pt x="17658" y="1423"/>
                    <a:pt x="18122" y="1447"/>
                    <a:pt x="18586" y="1399"/>
                  </a:cubicBezTo>
                  <a:cubicBezTo>
                    <a:pt x="18991" y="1387"/>
                    <a:pt x="19408" y="1375"/>
                    <a:pt x="19813" y="1340"/>
                  </a:cubicBezTo>
                  <a:cubicBezTo>
                    <a:pt x="19860" y="1340"/>
                    <a:pt x="19908" y="1341"/>
                    <a:pt x="19955" y="1341"/>
                  </a:cubicBezTo>
                  <a:cubicBezTo>
                    <a:pt x="20525" y="1341"/>
                    <a:pt x="21086" y="1280"/>
                    <a:pt x="21646" y="1280"/>
                  </a:cubicBezTo>
                  <a:cubicBezTo>
                    <a:pt x="22015" y="1244"/>
                    <a:pt x="22384" y="1244"/>
                    <a:pt x="22742" y="1232"/>
                  </a:cubicBezTo>
                  <a:cubicBezTo>
                    <a:pt x="23218" y="1185"/>
                    <a:pt x="23694" y="1209"/>
                    <a:pt x="24170" y="1149"/>
                  </a:cubicBezTo>
                  <a:cubicBezTo>
                    <a:pt x="24647" y="1149"/>
                    <a:pt x="25135" y="1090"/>
                    <a:pt x="25623" y="1090"/>
                  </a:cubicBezTo>
                  <a:cubicBezTo>
                    <a:pt x="26004" y="1042"/>
                    <a:pt x="26409" y="1066"/>
                    <a:pt x="26814" y="1018"/>
                  </a:cubicBezTo>
                  <a:cubicBezTo>
                    <a:pt x="29516" y="887"/>
                    <a:pt x="32231" y="685"/>
                    <a:pt x="34946" y="625"/>
                  </a:cubicBezTo>
                  <a:cubicBezTo>
                    <a:pt x="35029" y="624"/>
                    <a:pt x="35112" y="623"/>
                    <a:pt x="35195" y="623"/>
                  </a:cubicBezTo>
                  <a:cubicBezTo>
                    <a:pt x="35481" y="623"/>
                    <a:pt x="35767" y="630"/>
                    <a:pt x="36053" y="630"/>
                  </a:cubicBezTo>
                  <a:cubicBezTo>
                    <a:pt x="36363" y="630"/>
                    <a:pt x="36672" y="622"/>
                    <a:pt x="36981" y="589"/>
                  </a:cubicBezTo>
                  <a:cubicBezTo>
                    <a:pt x="37112" y="554"/>
                    <a:pt x="37291" y="578"/>
                    <a:pt x="37362" y="435"/>
                  </a:cubicBezTo>
                  <a:cubicBezTo>
                    <a:pt x="37443" y="308"/>
                    <a:pt x="37356" y="136"/>
                    <a:pt x="37200" y="136"/>
                  </a:cubicBezTo>
                  <a:cubicBezTo>
                    <a:pt x="37194" y="136"/>
                    <a:pt x="37189" y="137"/>
                    <a:pt x="37184" y="137"/>
                  </a:cubicBezTo>
                  <a:cubicBezTo>
                    <a:pt x="37092" y="148"/>
                    <a:pt x="37001" y="153"/>
                    <a:pt x="36911" y="153"/>
                  </a:cubicBezTo>
                  <a:cubicBezTo>
                    <a:pt x="36625" y="153"/>
                    <a:pt x="36342" y="107"/>
                    <a:pt x="36053" y="89"/>
                  </a:cubicBezTo>
                  <a:cubicBezTo>
                    <a:pt x="35005" y="18"/>
                    <a:pt x="33957" y="0"/>
                    <a:pt x="329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056075" y="1912875"/>
              <a:ext cx="384000" cy="33950"/>
            </a:xfrm>
            <a:custGeom>
              <a:rect b="b" l="l" r="r" t="t"/>
              <a:pathLst>
                <a:path extrusionOk="0" h="1358" w="15360">
                  <a:moveTo>
                    <a:pt x="15181" y="0"/>
                  </a:moveTo>
                  <a:lnTo>
                    <a:pt x="15181" y="0"/>
                  </a:lnTo>
                  <a:cubicBezTo>
                    <a:pt x="14969" y="33"/>
                    <a:pt x="14758" y="40"/>
                    <a:pt x="14546" y="40"/>
                  </a:cubicBezTo>
                  <a:cubicBezTo>
                    <a:pt x="14350" y="40"/>
                    <a:pt x="14154" y="34"/>
                    <a:pt x="13958" y="34"/>
                  </a:cubicBezTo>
                  <a:cubicBezTo>
                    <a:pt x="13902" y="34"/>
                    <a:pt x="13845" y="34"/>
                    <a:pt x="13788" y="36"/>
                  </a:cubicBezTo>
                  <a:cubicBezTo>
                    <a:pt x="12669" y="48"/>
                    <a:pt x="11549" y="95"/>
                    <a:pt x="10430" y="167"/>
                  </a:cubicBezTo>
                  <a:cubicBezTo>
                    <a:pt x="7204" y="381"/>
                    <a:pt x="3989" y="619"/>
                    <a:pt x="786" y="929"/>
                  </a:cubicBezTo>
                  <a:cubicBezTo>
                    <a:pt x="572" y="929"/>
                    <a:pt x="369" y="965"/>
                    <a:pt x="155" y="1012"/>
                  </a:cubicBezTo>
                  <a:cubicBezTo>
                    <a:pt x="0" y="1084"/>
                    <a:pt x="24" y="1322"/>
                    <a:pt x="203" y="1346"/>
                  </a:cubicBezTo>
                  <a:cubicBezTo>
                    <a:pt x="312" y="1354"/>
                    <a:pt x="424" y="1358"/>
                    <a:pt x="535" y="1358"/>
                  </a:cubicBezTo>
                  <a:cubicBezTo>
                    <a:pt x="739" y="1358"/>
                    <a:pt x="943" y="1345"/>
                    <a:pt x="1143" y="1322"/>
                  </a:cubicBezTo>
                  <a:cubicBezTo>
                    <a:pt x="3608" y="1215"/>
                    <a:pt x="6073" y="1012"/>
                    <a:pt x="8537" y="869"/>
                  </a:cubicBezTo>
                  <a:cubicBezTo>
                    <a:pt x="9633" y="798"/>
                    <a:pt x="10728" y="762"/>
                    <a:pt x="11823" y="691"/>
                  </a:cubicBezTo>
                  <a:cubicBezTo>
                    <a:pt x="12681" y="643"/>
                    <a:pt x="13526" y="560"/>
                    <a:pt x="14371" y="464"/>
                  </a:cubicBezTo>
                  <a:cubicBezTo>
                    <a:pt x="14633" y="453"/>
                    <a:pt x="14895" y="417"/>
                    <a:pt x="15157" y="357"/>
                  </a:cubicBezTo>
                  <a:cubicBezTo>
                    <a:pt x="15300" y="298"/>
                    <a:pt x="15359" y="60"/>
                    <a:pt x="15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17"/>
          <p:cNvSpPr/>
          <p:nvPr/>
        </p:nvSpPr>
        <p:spPr>
          <a:xfrm rot="877307">
            <a:off x="-1426421" y="-983970"/>
            <a:ext cx="3165559" cy="2269433"/>
          </a:xfrm>
          <a:custGeom>
            <a:rect b="b" l="l" r="r" t="t"/>
            <a:pathLst>
              <a:path extrusionOk="0" h="42594" w="59413">
                <a:moveTo>
                  <a:pt x="49610" y="1"/>
                </a:moveTo>
                <a:cubicBezTo>
                  <a:pt x="48775" y="1"/>
                  <a:pt x="47898" y="134"/>
                  <a:pt x="46959" y="411"/>
                </a:cubicBezTo>
                <a:cubicBezTo>
                  <a:pt x="42833" y="1616"/>
                  <a:pt x="38639" y="2334"/>
                  <a:pt x="34354" y="2334"/>
                </a:cubicBezTo>
                <a:cubicBezTo>
                  <a:pt x="33854" y="2334"/>
                  <a:pt x="33353" y="2324"/>
                  <a:pt x="32850" y="2304"/>
                </a:cubicBezTo>
                <a:cubicBezTo>
                  <a:pt x="29017" y="2162"/>
                  <a:pt x="25213" y="1492"/>
                  <a:pt x="21384" y="1492"/>
                </a:cubicBezTo>
                <a:cubicBezTo>
                  <a:pt x="21063" y="1492"/>
                  <a:pt x="20742" y="1497"/>
                  <a:pt x="20420" y="1507"/>
                </a:cubicBezTo>
                <a:cubicBezTo>
                  <a:pt x="12383" y="1745"/>
                  <a:pt x="3966" y="6198"/>
                  <a:pt x="1370" y="13818"/>
                </a:cubicBezTo>
                <a:cubicBezTo>
                  <a:pt x="1" y="17854"/>
                  <a:pt x="382" y="22259"/>
                  <a:pt x="1215" y="26426"/>
                </a:cubicBezTo>
                <a:cubicBezTo>
                  <a:pt x="1989" y="30308"/>
                  <a:pt x="3215" y="34225"/>
                  <a:pt x="5752" y="37261"/>
                </a:cubicBezTo>
                <a:cubicBezTo>
                  <a:pt x="8561" y="40634"/>
                  <a:pt x="12939" y="42594"/>
                  <a:pt x="17317" y="42594"/>
                </a:cubicBezTo>
                <a:cubicBezTo>
                  <a:pt x="18209" y="42594"/>
                  <a:pt x="19101" y="42512"/>
                  <a:pt x="19979" y="42345"/>
                </a:cubicBezTo>
                <a:cubicBezTo>
                  <a:pt x="25159" y="41345"/>
                  <a:pt x="29671" y="37368"/>
                  <a:pt x="31302" y="32356"/>
                </a:cubicBezTo>
                <a:cubicBezTo>
                  <a:pt x="32350" y="29165"/>
                  <a:pt x="32350" y="25545"/>
                  <a:pt x="34291" y="22795"/>
                </a:cubicBezTo>
                <a:cubicBezTo>
                  <a:pt x="36243" y="20045"/>
                  <a:pt x="39708" y="18818"/>
                  <a:pt x="43030" y="18271"/>
                </a:cubicBezTo>
                <a:cubicBezTo>
                  <a:pt x="46352" y="17723"/>
                  <a:pt x="49793" y="17663"/>
                  <a:pt x="52948" y="16509"/>
                </a:cubicBezTo>
                <a:cubicBezTo>
                  <a:pt x="56115" y="15354"/>
                  <a:pt x="59068" y="12722"/>
                  <a:pt x="59270" y="9365"/>
                </a:cubicBezTo>
                <a:cubicBezTo>
                  <a:pt x="59413" y="6853"/>
                  <a:pt x="57984" y="4459"/>
                  <a:pt x="56067" y="2840"/>
                </a:cubicBezTo>
                <a:cubicBezTo>
                  <a:pt x="53931" y="1028"/>
                  <a:pt x="51930" y="1"/>
                  <a:pt x="49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"/>
          <p:cNvSpPr/>
          <p:nvPr/>
        </p:nvSpPr>
        <p:spPr>
          <a:xfrm rot="8100000">
            <a:off x="-1750454" y="4390370"/>
            <a:ext cx="2564584" cy="1861209"/>
          </a:xfrm>
          <a:custGeom>
            <a:rect b="b" l="l" r="r" t="t"/>
            <a:pathLst>
              <a:path extrusionOk="0" h="49305" w="67938">
                <a:moveTo>
                  <a:pt x="14289" y="1"/>
                </a:moveTo>
                <a:cubicBezTo>
                  <a:pt x="9240" y="1"/>
                  <a:pt x="4445" y="987"/>
                  <a:pt x="2143" y="6949"/>
                </a:cubicBezTo>
                <a:cubicBezTo>
                  <a:pt x="0" y="12497"/>
                  <a:pt x="2358" y="18974"/>
                  <a:pt x="6430" y="23308"/>
                </a:cubicBezTo>
                <a:cubicBezTo>
                  <a:pt x="10501" y="27630"/>
                  <a:pt x="16014" y="30273"/>
                  <a:pt x="21384" y="32821"/>
                </a:cubicBezTo>
                <a:lnTo>
                  <a:pt x="51233" y="46942"/>
                </a:lnTo>
                <a:cubicBezTo>
                  <a:pt x="53839" y="48173"/>
                  <a:pt x="56986" y="49304"/>
                  <a:pt x="59798" y="49304"/>
                </a:cubicBezTo>
                <a:cubicBezTo>
                  <a:pt x="61855" y="49304"/>
                  <a:pt x="63734" y="48699"/>
                  <a:pt x="65092" y="47085"/>
                </a:cubicBezTo>
                <a:cubicBezTo>
                  <a:pt x="67937" y="43703"/>
                  <a:pt x="66068" y="38607"/>
                  <a:pt x="64092" y="34654"/>
                </a:cubicBezTo>
                <a:cubicBezTo>
                  <a:pt x="59520" y="25510"/>
                  <a:pt x="54817" y="16164"/>
                  <a:pt x="47399" y="9139"/>
                </a:cubicBezTo>
                <a:cubicBezTo>
                  <a:pt x="39267" y="1412"/>
                  <a:pt x="31385" y="436"/>
                  <a:pt x="20884" y="234"/>
                </a:cubicBezTo>
                <a:cubicBezTo>
                  <a:pt x="18762" y="190"/>
                  <a:pt x="16501" y="1"/>
                  <a:pt x="142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"/>
          <p:cNvSpPr/>
          <p:nvPr/>
        </p:nvSpPr>
        <p:spPr>
          <a:xfrm flipH="1" rot="3766389">
            <a:off x="8889831" y="2615416"/>
            <a:ext cx="1274801" cy="998738"/>
          </a:xfrm>
          <a:custGeom>
            <a:rect b="b" l="l" r="r" t="t"/>
            <a:pathLst>
              <a:path extrusionOk="0" h="87779" w="156785">
                <a:moveTo>
                  <a:pt x="156785" y="87779"/>
                </a:moveTo>
                <a:cubicBezTo>
                  <a:pt x="153723" y="75533"/>
                  <a:pt x="151731" y="62504"/>
                  <a:pt x="145115" y="51754"/>
                </a:cubicBezTo>
                <a:cubicBezTo>
                  <a:pt x="139210" y="42159"/>
                  <a:pt x="128584" y="34930"/>
                  <a:pt x="117715" y="31966"/>
                </a:cubicBezTo>
                <a:cubicBezTo>
                  <a:pt x="90628" y="24579"/>
                  <a:pt x="61221" y="36851"/>
                  <a:pt x="33488" y="32473"/>
                </a:cubicBezTo>
                <a:cubicBezTo>
                  <a:pt x="22087" y="30673"/>
                  <a:pt x="12285" y="21697"/>
                  <a:pt x="5074" y="12685"/>
                </a:cubicBezTo>
                <a:cubicBezTo>
                  <a:pt x="2229" y="9129"/>
                  <a:pt x="2038" y="4072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_1_1_1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18"/>
          <p:cNvGrpSpPr/>
          <p:nvPr/>
        </p:nvGrpSpPr>
        <p:grpSpPr>
          <a:xfrm>
            <a:off x="-838205" y="-870250"/>
            <a:ext cx="12659363" cy="7127055"/>
            <a:chOff x="-838205" y="-870250"/>
            <a:chExt cx="12659363" cy="7127055"/>
          </a:xfrm>
        </p:grpSpPr>
        <p:sp>
          <p:nvSpPr>
            <p:cNvPr id="314" name="Google Shape;314;p18"/>
            <p:cNvSpPr/>
            <p:nvPr/>
          </p:nvSpPr>
          <p:spPr>
            <a:xfrm flipH="1" rot="5400000">
              <a:off x="-303794" y="303782"/>
              <a:ext cx="1614146" cy="1006539"/>
            </a:xfrm>
            <a:custGeom>
              <a:rect b="b" l="l" r="r" t="t"/>
              <a:pathLst>
                <a:path extrusionOk="0" h="19897" w="31908">
                  <a:moveTo>
                    <a:pt x="29851" y="0"/>
                  </a:moveTo>
                  <a:cubicBezTo>
                    <a:pt x="29701" y="0"/>
                    <a:pt x="29550" y="4"/>
                    <a:pt x="29399" y="11"/>
                  </a:cubicBezTo>
                  <a:cubicBezTo>
                    <a:pt x="25852" y="182"/>
                    <a:pt x="22475" y="2397"/>
                    <a:pt x="20906" y="5585"/>
                  </a:cubicBezTo>
                  <a:cubicBezTo>
                    <a:pt x="19908" y="7610"/>
                    <a:pt x="19562" y="10026"/>
                    <a:pt x="18011" y="11670"/>
                  </a:cubicBezTo>
                  <a:cubicBezTo>
                    <a:pt x="16460" y="13310"/>
                    <a:pt x="14034" y="13796"/>
                    <a:pt x="11770" y="13848"/>
                  </a:cubicBezTo>
                  <a:cubicBezTo>
                    <a:pt x="11569" y="13853"/>
                    <a:pt x="11368" y="13855"/>
                    <a:pt x="11166" y="13855"/>
                  </a:cubicBezTo>
                  <a:cubicBezTo>
                    <a:pt x="10164" y="13855"/>
                    <a:pt x="9157" y="13807"/>
                    <a:pt x="8156" y="13807"/>
                  </a:cubicBezTo>
                  <a:cubicBezTo>
                    <a:pt x="7093" y="13807"/>
                    <a:pt x="6036" y="13861"/>
                    <a:pt x="4998" y="14082"/>
                  </a:cubicBezTo>
                  <a:cubicBezTo>
                    <a:pt x="2783" y="14549"/>
                    <a:pt x="568" y="16019"/>
                    <a:pt x="115" y="18238"/>
                  </a:cubicBezTo>
                  <a:cubicBezTo>
                    <a:pt x="4" y="18783"/>
                    <a:pt x="0" y="19347"/>
                    <a:pt x="104" y="19896"/>
                  </a:cubicBezTo>
                  <a:lnTo>
                    <a:pt x="31908" y="19896"/>
                  </a:lnTo>
                  <a:lnTo>
                    <a:pt x="31908" y="223"/>
                  </a:lnTo>
                  <a:cubicBezTo>
                    <a:pt x="31231" y="76"/>
                    <a:pt x="30542" y="0"/>
                    <a:pt x="29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5" name="Google Shape;315;p18"/>
            <p:cNvGrpSpPr/>
            <p:nvPr/>
          </p:nvGrpSpPr>
          <p:grpSpPr>
            <a:xfrm flipH="1">
              <a:off x="-304445" y="404434"/>
              <a:ext cx="1184449" cy="369893"/>
              <a:chOff x="406875" y="1912875"/>
              <a:chExt cx="1054625" cy="329350"/>
            </a:xfrm>
          </p:grpSpPr>
          <p:sp>
            <p:nvSpPr>
              <p:cNvPr id="316" name="Google Shape;316;p18"/>
              <p:cNvSpPr/>
              <p:nvPr/>
            </p:nvSpPr>
            <p:spPr>
              <a:xfrm>
                <a:off x="927475" y="2223375"/>
                <a:ext cx="518250" cy="18850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645300" y="2162900"/>
                <a:ext cx="809650" cy="32650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406875" y="2084200"/>
                <a:ext cx="1054625" cy="31625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418000" y="2029850"/>
                <a:ext cx="1039050" cy="40800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521775" y="1973150"/>
                <a:ext cx="936100" cy="5892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1056075" y="1912875"/>
                <a:ext cx="384000" cy="33950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2" name="Google Shape;322;p18"/>
            <p:cNvSpPr/>
            <p:nvPr/>
          </p:nvSpPr>
          <p:spPr>
            <a:xfrm flipH="1" rot="3766389">
              <a:off x="-739934" y="2615416"/>
              <a:ext cx="1274801" cy="998738"/>
            </a:xfrm>
            <a:custGeom>
              <a:rect b="b" l="l" r="r" t="t"/>
              <a:pathLst>
                <a:path extrusionOk="0" h="87779" w="156785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3" name="Google Shape;323;p18"/>
            <p:cNvSpPr/>
            <p:nvPr/>
          </p:nvSpPr>
          <p:spPr>
            <a:xfrm flipH="1" rot="-6632008">
              <a:off x="8606392" y="3086593"/>
              <a:ext cx="2899229" cy="2683926"/>
            </a:xfrm>
            <a:custGeom>
              <a:rect b="b" l="l" r="r" t="t"/>
              <a:pathLst>
                <a:path extrusionOk="0" h="21906" w="23663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7871750" y="-870250"/>
              <a:ext cx="2168450" cy="1644575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18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_1_1_1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19"/>
          <p:cNvGrpSpPr/>
          <p:nvPr/>
        </p:nvGrpSpPr>
        <p:grpSpPr>
          <a:xfrm>
            <a:off x="-5152035" y="-1346773"/>
            <a:ext cx="16390906" cy="8896174"/>
            <a:chOff x="-5152035" y="-1346773"/>
            <a:chExt cx="16390906" cy="8896174"/>
          </a:xfrm>
        </p:grpSpPr>
        <p:sp>
          <p:nvSpPr>
            <p:cNvPr id="328" name="Google Shape;328;p19"/>
            <p:cNvSpPr/>
            <p:nvPr/>
          </p:nvSpPr>
          <p:spPr>
            <a:xfrm flipH="1" rot="172230">
              <a:off x="-4296494" y="-662942"/>
              <a:ext cx="5202343" cy="3729631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 rot="-1758191">
              <a:off x="-2945413" y="4140295"/>
              <a:ext cx="4508497" cy="2463427"/>
            </a:xfrm>
            <a:custGeom>
              <a:rect b="b" l="l" r="r" t="t"/>
              <a:pathLst>
                <a:path extrusionOk="0" h="39796" w="72831">
                  <a:moveTo>
                    <a:pt x="51355" y="1"/>
                  </a:moveTo>
                  <a:cubicBezTo>
                    <a:pt x="48560" y="1"/>
                    <a:pt x="45745" y="363"/>
                    <a:pt x="43017" y="959"/>
                  </a:cubicBezTo>
                  <a:cubicBezTo>
                    <a:pt x="36773" y="2325"/>
                    <a:pt x="30653" y="4905"/>
                    <a:pt x="24300" y="4905"/>
                  </a:cubicBezTo>
                  <a:cubicBezTo>
                    <a:pt x="23845" y="4905"/>
                    <a:pt x="23389" y="4892"/>
                    <a:pt x="22932" y="4864"/>
                  </a:cubicBezTo>
                  <a:cubicBezTo>
                    <a:pt x="19047" y="4635"/>
                    <a:pt x="14989" y="3395"/>
                    <a:pt x="11190" y="3395"/>
                  </a:cubicBezTo>
                  <a:cubicBezTo>
                    <a:pt x="9260" y="3395"/>
                    <a:pt x="7396" y="3715"/>
                    <a:pt x="5656" y="4650"/>
                  </a:cubicBezTo>
                  <a:cubicBezTo>
                    <a:pt x="1965" y="6626"/>
                    <a:pt x="0" y="11341"/>
                    <a:pt x="1191" y="15342"/>
                  </a:cubicBezTo>
                  <a:cubicBezTo>
                    <a:pt x="2000" y="18056"/>
                    <a:pt x="3989" y="20211"/>
                    <a:pt x="5513" y="22592"/>
                  </a:cubicBezTo>
                  <a:cubicBezTo>
                    <a:pt x="8180" y="26748"/>
                    <a:pt x="7918" y="32296"/>
                    <a:pt x="11192" y="35880"/>
                  </a:cubicBezTo>
                  <a:cubicBezTo>
                    <a:pt x="13364" y="38261"/>
                    <a:pt x="16634" y="39795"/>
                    <a:pt x="19842" y="39795"/>
                  </a:cubicBezTo>
                  <a:cubicBezTo>
                    <a:pt x="21767" y="39795"/>
                    <a:pt x="23671" y="39242"/>
                    <a:pt x="25301" y="37987"/>
                  </a:cubicBezTo>
                  <a:cubicBezTo>
                    <a:pt x="30182" y="34225"/>
                    <a:pt x="30944" y="26355"/>
                    <a:pt x="36409" y="23497"/>
                  </a:cubicBezTo>
                  <a:cubicBezTo>
                    <a:pt x="37782" y="22777"/>
                    <a:pt x="39260" y="22481"/>
                    <a:pt x="40776" y="22481"/>
                  </a:cubicBezTo>
                  <a:cubicBezTo>
                    <a:pt x="43742" y="22481"/>
                    <a:pt x="46851" y="23614"/>
                    <a:pt x="49602" y="24914"/>
                  </a:cubicBezTo>
                  <a:cubicBezTo>
                    <a:pt x="53250" y="26644"/>
                    <a:pt x="57074" y="28688"/>
                    <a:pt x="61033" y="28688"/>
                  </a:cubicBezTo>
                  <a:cubicBezTo>
                    <a:pt x="61570" y="28688"/>
                    <a:pt x="62109" y="28650"/>
                    <a:pt x="62651" y="28569"/>
                  </a:cubicBezTo>
                  <a:cubicBezTo>
                    <a:pt x="68663" y="27676"/>
                    <a:pt x="72831" y="21104"/>
                    <a:pt x="72104" y="15068"/>
                  </a:cubicBezTo>
                  <a:cubicBezTo>
                    <a:pt x="71366" y="9031"/>
                    <a:pt x="66616" y="3983"/>
                    <a:pt x="60972" y="1721"/>
                  </a:cubicBezTo>
                  <a:cubicBezTo>
                    <a:pt x="57913" y="504"/>
                    <a:pt x="54648" y="1"/>
                    <a:pt x="5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 rot="1704555">
              <a:off x="-4573500" y="551576"/>
              <a:ext cx="6351101" cy="4040341"/>
            </a:xfrm>
            <a:custGeom>
              <a:rect b="b" l="l" r="r" t="t"/>
              <a:pathLst>
                <a:path extrusionOk="0" h="87779" w="156785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31" name="Google Shape;331;p19"/>
            <p:cNvGrpSpPr/>
            <p:nvPr/>
          </p:nvGrpSpPr>
          <p:grpSpPr>
            <a:xfrm>
              <a:off x="7231634" y="-1346773"/>
              <a:ext cx="4007238" cy="8232502"/>
              <a:chOff x="-2032916" y="-1346773"/>
              <a:chExt cx="4007238" cy="8232502"/>
            </a:xfrm>
          </p:grpSpPr>
          <p:sp>
            <p:nvSpPr>
              <p:cNvPr id="332" name="Google Shape;332;p19"/>
              <p:cNvSpPr/>
              <p:nvPr/>
            </p:nvSpPr>
            <p:spPr>
              <a:xfrm rot="877307">
                <a:off x="-1426421" y="-983970"/>
                <a:ext cx="3165559" cy="2269433"/>
              </a:xfrm>
              <a:custGeom>
                <a:rect b="b" l="l" r="r" t="t"/>
                <a:pathLst>
                  <a:path extrusionOk="0" h="42594" w="59413">
                    <a:moveTo>
                      <a:pt x="49610" y="1"/>
                    </a:moveTo>
                    <a:cubicBezTo>
                      <a:pt x="48775" y="1"/>
                      <a:pt x="47898" y="134"/>
                      <a:pt x="46959" y="411"/>
                    </a:cubicBezTo>
                    <a:cubicBezTo>
                      <a:pt x="42833" y="1616"/>
                      <a:pt x="38639" y="2334"/>
                      <a:pt x="34354" y="2334"/>
                    </a:cubicBezTo>
                    <a:cubicBezTo>
                      <a:pt x="33854" y="2334"/>
                      <a:pt x="33353" y="2324"/>
                      <a:pt x="32850" y="2304"/>
                    </a:cubicBezTo>
                    <a:cubicBezTo>
                      <a:pt x="29017" y="2162"/>
                      <a:pt x="25213" y="1492"/>
                      <a:pt x="21384" y="1492"/>
                    </a:cubicBezTo>
                    <a:cubicBezTo>
                      <a:pt x="21063" y="1492"/>
                      <a:pt x="20742" y="1497"/>
                      <a:pt x="20420" y="1507"/>
                    </a:cubicBezTo>
                    <a:cubicBezTo>
                      <a:pt x="12383" y="1745"/>
                      <a:pt x="3966" y="6198"/>
                      <a:pt x="1370" y="13818"/>
                    </a:cubicBezTo>
                    <a:cubicBezTo>
                      <a:pt x="1" y="17854"/>
                      <a:pt x="382" y="22259"/>
                      <a:pt x="1215" y="26426"/>
                    </a:cubicBezTo>
                    <a:cubicBezTo>
                      <a:pt x="1989" y="30308"/>
                      <a:pt x="3215" y="34225"/>
                      <a:pt x="5752" y="37261"/>
                    </a:cubicBezTo>
                    <a:cubicBezTo>
                      <a:pt x="8561" y="40634"/>
                      <a:pt x="12939" y="42594"/>
                      <a:pt x="17317" y="42594"/>
                    </a:cubicBezTo>
                    <a:cubicBezTo>
                      <a:pt x="18209" y="42594"/>
                      <a:pt x="19101" y="42512"/>
                      <a:pt x="19979" y="42345"/>
                    </a:cubicBezTo>
                    <a:cubicBezTo>
                      <a:pt x="25159" y="41345"/>
                      <a:pt x="29671" y="37368"/>
                      <a:pt x="31302" y="32356"/>
                    </a:cubicBezTo>
                    <a:cubicBezTo>
                      <a:pt x="32350" y="29165"/>
                      <a:pt x="32350" y="25545"/>
                      <a:pt x="34291" y="22795"/>
                    </a:cubicBezTo>
                    <a:cubicBezTo>
                      <a:pt x="36243" y="20045"/>
                      <a:pt x="39708" y="18818"/>
                      <a:pt x="43030" y="18271"/>
                    </a:cubicBezTo>
                    <a:cubicBezTo>
                      <a:pt x="46352" y="17723"/>
                      <a:pt x="49793" y="17663"/>
                      <a:pt x="52948" y="16509"/>
                    </a:cubicBezTo>
                    <a:cubicBezTo>
                      <a:pt x="56115" y="15354"/>
                      <a:pt x="59068" y="12722"/>
                      <a:pt x="59270" y="9365"/>
                    </a:cubicBezTo>
                    <a:cubicBezTo>
                      <a:pt x="59413" y="6853"/>
                      <a:pt x="57984" y="4459"/>
                      <a:pt x="56067" y="2840"/>
                    </a:cubicBezTo>
                    <a:cubicBezTo>
                      <a:pt x="53931" y="1028"/>
                      <a:pt x="51930" y="1"/>
                      <a:pt x="496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 rot="8100000">
                <a:off x="-1750454" y="4390370"/>
                <a:ext cx="2564584" cy="1861209"/>
              </a:xfrm>
              <a:custGeom>
                <a:rect b="b" l="l" r="r" t="t"/>
                <a:pathLst>
                  <a:path extrusionOk="0" h="49305" w="67938">
                    <a:moveTo>
                      <a:pt x="14289" y="1"/>
                    </a:moveTo>
                    <a:cubicBezTo>
                      <a:pt x="9240" y="1"/>
                      <a:pt x="4445" y="987"/>
                      <a:pt x="2143" y="6949"/>
                    </a:cubicBezTo>
                    <a:cubicBezTo>
                      <a:pt x="0" y="12497"/>
                      <a:pt x="2358" y="18974"/>
                      <a:pt x="6430" y="23308"/>
                    </a:cubicBezTo>
                    <a:cubicBezTo>
                      <a:pt x="10501" y="27630"/>
                      <a:pt x="16014" y="30273"/>
                      <a:pt x="21384" y="32821"/>
                    </a:cubicBezTo>
                    <a:lnTo>
                      <a:pt x="51233" y="46942"/>
                    </a:lnTo>
                    <a:cubicBezTo>
                      <a:pt x="53839" y="48173"/>
                      <a:pt x="56986" y="49304"/>
                      <a:pt x="59798" y="49304"/>
                    </a:cubicBezTo>
                    <a:cubicBezTo>
                      <a:pt x="61855" y="49304"/>
                      <a:pt x="63734" y="48699"/>
                      <a:pt x="65092" y="47085"/>
                    </a:cubicBezTo>
                    <a:cubicBezTo>
                      <a:pt x="67937" y="43703"/>
                      <a:pt x="66068" y="38607"/>
                      <a:pt x="64092" y="34654"/>
                    </a:cubicBezTo>
                    <a:cubicBezTo>
                      <a:pt x="59520" y="25510"/>
                      <a:pt x="54817" y="16164"/>
                      <a:pt x="47399" y="9139"/>
                    </a:cubicBezTo>
                    <a:cubicBezTo>
                      <a:pt x="39267" y="1412"/>
                      <a:pt x="31385" y="436"/>
                      <a:pt x="20884" y="234"/>
                    </a:cubicBezTo>
                    <a:cubicBezTo>
                      <a:pt x="18762" y="190"/>
                      <a:pt x="16501" y="1"/>
                      <a:pt x="142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4" name="Google Shape;334;p19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0"/>
          <p:cNvGrpSpPr/>
          <p:nvPr/>
        </p:nvGrpSpPr>
        <p:grpSpPr>
          <a:xfrm>
            <a:off x="-1039525" y="-2011689"/>
            <a:ext cx="11757032" cy="8250339"/>
            <a:chOff x="-1039525" y="-2011689"/>
            <a:chExt cx="11757032" cy="8250339"/>
          </a:xfrm>
        </p:grpSpPr>
        <p:sp>
          <p:nvSpPr>
            <p:cNvPr id="337" name="Google Shape;337;p20"/>
            <p:cNvSpPr/>
            <p:nvPr/>
          </p:nvSpPr>
          <p:spPr>
            <a:xfrm rot="6624582">
              <a:off x="-380582" y="-1607507"/>
              <a:ext cx="2418000" cy="2238462"/>
            </a:xfrm>
            <a:custGeom>
              <a:rect b="b" l="l" r="r" t="t"/>
              <a:pathLst>
                <a:path extrusionOk="0" h="21906" w="23663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-1039525" y="3902275"/>
              <a:ext cx="2771681" cy="1592943"/>
            </a:xfrm>
            <a:custGeom>
              <a:rect b="b" l="l" r="r" t="t"/>
              <a:pathLst>
                <a:path extrusionOk="0" h="18252" w="30628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-559122" y="0"/>
              <a:ext cx="2168999" cy="2974618"/>
            </a:xfrm>
            <a:custGeom>
              <a:rect b="b" l="l" r="r" t="t"/>
              <a:pathLst>
                <a:path extrusionOk="0" h="73064" w="53276">
                  <a:moveTo>
                    <a:pt x="0" y="73064"/>
                  </a:moveTo>
                  <a:cubicBezTo>
                    <a:pt x="8863" y="67159"/>
                    <a:pt x="16367" y="56786"/>
                    <a:pt x="17251" y="46173"/>
                  </a:cubicBezTo>
                  <a:cubicBezTo>
                    <a:pt x="17925" y="38081"/>
                    <a:pt x="11001" y="27559"/>
                    <a:pt x="16744" y="21818"/>
                  </a:cubicBezTo>
                  <a:cubicBezTo>
                    <a:pt x="26775" y="11790"/>
                    <a:pt x="53276" y="14184"/>
                    <a:pt x="53276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0" name="Google Shape;340;p20"/>
            <p:cNvSpPr/>
            <p:nvPr/>
          </p:nvSpPr>
          <p:spPr>
            <a:xfrm rot="8100000">
              <a:off x="7492614" y="-1078227"/>
              <a:ext cx="2904944" cy="2108220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7022675" y="3925391"/>
              <a:ext cx="3050142" cy="2313259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 rot="-1112926">
              <a:off x="7450920" y="3525495"/>
              <a:ext cx="2493683" cy="2156612"/>
            </a:xfrm>
            <a:custGeom>
              <a:rect b="b" l="l" r="r" t="t"/>
              <a:pathLst>
                <a:path extrusionOk="0" h="120252" w="118222">
                  <a:moveTo>
                    <a:pt x="0" y="0"/>
                  </a:moveTo>
                  <a:cubicBezTo>
                    <a:pt x="12753" y="2549"/>
                    <a:pt x="27336" y="4503"/>
                    <a:pt x="36532" y="13699"/>
                  </a:cubicBezTo>
                  <a:cubicBezTo>
                    <a:pt x="48102" y="25269"/>
                    <a:pt x="47971" y="46274"/>
                    <a:pt x="60887" y="56320"/>
                  </a:cubicBezTo>
                  <a:cubicBezTo>
                    <a:pt x="72058" y="65008"/>
                    <a:pt x="90390" y="63207"/>
                    <a:pt x="99449" y="74079"/>
                  </a:cubicBezTo>
                  <a:cubicBezTo>
                    <a:pt x="105079" y="80835"/>
                    <a:pt x="108505" y="89707"/>
                    <a:pt x="109597" y="98434"/>
                  </a:cubicBezTo>
                  <a:cubicBezTo>
                    <a:pt x="110568" y="106194"/>
                    <a:pt x="111230" y="116749"/>
                    <a:pt x="118222" y="12025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43" name="Google Shape;343;p20"/>
          <p:cNvSpPr txBox="1"/>
          <p:nvPr>
            <p:ph idx="1" type="subTitle"/>
          </p:nvPr>
        </p:nvSpPr>
        <p:spPr>
          <a:xfrm>
            <a:off x="598900" y="2617274"/>
            <a:ext cx="27111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20"/>
          <p:cNvSpPr txBox="1"/>
          <p:nvPr>
            <p:ph idx="2" type="subTitle"/>
          </p:nvPr>
        </p:nvSpPr>
        <p:spPr>
          <a:xfrm>
            <a:off x="598900" y="2230544"/>
            <a:ext cx="2711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5" name="Google Shape;345;p20"/>
          <p:cNvSpPr txBox="1"/>
          <p:nvPr>
            <p:ph idx="3" type="subTitle"/>
          </p:nvPr>
        </p:nvSpPr>
        <p:spPr>
          <a:xfrm>
            <a:off x="3216544" y="3551546"/>
            <a:ext cx="27111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20"/>
          <p:cNvSpPr txBox="1"/>
          <p:nvPr>
            <p:ph idx="4" type="subTitle"/>
          </p:nvPr>
        </p:nvSpPr>
        <p:spPr>
          <a:xfrm>
            <a:off x="3216425" y="3164819"/>
            <a:ext cx="2711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7" name="Google Shape;347;p20"/>
          <p:cNvSpPr txBox="1"/>
          <p:nvPr>
            <p:ph idx="5" type="subTitle"/>
          </p:nvPr>
        </p:nvSpPr>
        <p:spPr>
          <a:xfrm>
            <a:off x="5833975" y="2617276"/>
            <a:ext cx="27111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20"/>
          <p:cNvSpPr txBox="1"/>
          <p:nvPr>
            <p:ph idx="6" type="subTitle"/>
          </p:nvPr>
        </p:nvSpPr>
        <p:spPr>
          <a:xfrm>
            <a:off x="5833975" y="2230544"/>
            <a:ext cx="2711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9" name="Google Shape;349;p20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3"/>
          <p:cNvGrpSpPr/>
          <p:nvPr/>
        </p:nvGrpSpPr>
        <p:grpSpPr>
          <a:xfrm>
            <a:off x="-831925" y="-1431326"/>
            <a:ext cx="11376870" cy="7965741"/>
            <a:chOff x="-831925" y="-1431326"/>
            <a:chExt cx="11376870" cy="7965741"/>
          </a:xfrm>
        </p:grpSpPr>
        <p:sp>
          <p:nvSpPr>
            <p:cNvPr id="37" name="Google Shape;37;p3"/>
            <p:cNvSpPr/>
            <p:nvPr/>
          </p:nvSpPr>
          <p:spPr>
            <a:xfrm flipH="1">
              <a:off x="6916508" y="4348775"/>
              <a:ext cx="3262867" cy="2185640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831925" y="4348775"/>
              <a:ext cx="3723752" cy="1519479"/>
            </a:xfrm>
            <a:custGeom>
              <a:rect b="b" l="l" r="r" t="t"/>
              <a:pathLst>
                <a:path extrusionOk="0" h="18252" w="30628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>
              <a:off x="113074" y="-1355815"/>
              <a:ext cx="3652103" cy="2185640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" name="Google Shape;40;p3"/>
            <p:cNvGrpSpPr/>
            <p:nvPr/>
          </p:nvGrpSpPr>
          <p:grpSpPr>
            <a:xfrm flipH="1">
              <a:off x="1219190" y="-396988"/>
              <a:ext cx="1991972" cy="1358680"/>
              <a:chOff x="2515671" y="3197633"/>
              <a:chExt cx="1672801" cy="1140885"/>
            </a:xfrm>
          </p:grpSpPr>
          <p:sp>
            <p:nvSpPr>
              <p:cNvPr id="41" name="Google Shape;41;p3"/>
              <p:cNvSpPr/>
              <p:nvPr/>
            </p:nvSpPr>
            <p:spPr>
              <a:xfrm flipH="1" rot="10800000">
                <a:off x="2515671" y="3197633"/>
                <a:ext cx="1672801" cy="1140885"/>
              </a:xfrm>
              <a:custGeom>
                <a:rect b="b" l="l" r="r" t="t"/>
                <a:pathLst>
                  <a:path extrusionOk="0" h="27407" w="40185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 flipH="1" rot="10800000">
                <a:off x="2608375" y="3228354"/>
                <a:ext cx="1452716" cy="1009384"/>
              </a:xfrm>
              <a:custGeom>
                <a:rect b="b" l="l" r="r" t="t"/>
                <a:pathLst>
                  <a:path extrusionOk="0" h="24248" w="34898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 flipH="1" rot="10800000">
                <a:off x="2692629" y="3245213"/>
                <a:ext cx="1227678" cy="903067"/>
              </a:xfrm>
              <a:custGeom>
                <a:rect b="b" l="l" r="r" t="t"/>
                <a:pathLst>
                  <a:path extrusionOk="0" h="21694" w="29492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flipH="1" rot="10800000">
                <a:off x="2795699" y="3268025"/>
                <a:ext cx="1019541" cy="721987"/>
              </a:xfrm>
              <a:custGeom>
                <a:rect b="b" l="l" r="r" t="t"/>
                <a:pathLst>
                  <a:path extrusionOk="0" h="17344" w="24492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flipH="1" rot="10800000">
                <a:off x="2859639" y="3295291"/>
                <a:ext cx="897614" cy="556893"/>
              </a:xfrm>
              <a:custGeom>
                <a:rect b="b" l="l" r="r" t="t"/>
                <a:pathLst>
                  <a:path extrusionOk="0" h="13378" w="21563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flipH="1" rot="10800000">
                <a:off x="2967704" y="3311151"/>
                <a:ext cx="666664" cy="450743"/>
              </a:xfrm>
              <a:custGeom>
                <a:rect b="b" l="l" r="r" t="t"/>
                <a:pathLst>
                  <a:path extrusionOk="0" h="10828" w="16015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 flipH="1" rot="10800000">
                <a:off x="3063822" y="3315606"/>
                <a:ext cx="511560" cy="385429"/>
              </a:xfrm>
              <a:custGeom>
                <a:rect b="b" l="l" r="r" t="t"/>
                <a:pathLst>
                  <a:path extrusionOk="0" h="9259" w="12289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 flipH="1" rot="10800000">
                <a:off x="3147618" y="3339375"/>
                <a:ext cx="361826" cy="255676"/>
              </a:xfrm>
              <a:custGeom>
                <a:rect b="b" l="l" r="r" t="t"/>
                <a:pathLst>
                  <a:path extrusionOk="0" h="6142" w="8692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flipH="1" rot="10800000">
                <a:off x="3182293" y="3334921"/>
                <a:ext cx="237943" cy="151399"/>
              </a:xfrm>
              <a:custGeom>
                <a:rect b="b" l="l" r="r" t="t"/>
                <a:pathLst>
                  <a:path extrusionOk="0" h="3637" w="5716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 flipH="1" rot="10800000">
                <a:off x="3251187" y="3307155"/>
                <a:ext cx="137829" cy="109772"/>
              </a:xfrm>
              <a:custGeom>
                <a:rect b="b" l="l" r="r" t="t"/>
                <a:pathLst>
                  <a:path extrusionOk="0" h="2637" w="3311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-277050" y="906938"/>
              <a:ext cx="776083" cy="753982"/>
              <a:chOff x="789750" y="525938"/>
              <a:chExt cx="776083" cy="753982"/>
            </a:xfrm>
          </p:grpSpPr>
          <p:sp>
            <p:nvSpPr>
              <p:cNvPr id="52" name="Google Shape;52;p3"/>
              <p:cNvSpPr/>
              <p:nvPr/>
            </p:nvSpPr>
            <p:spPr>
              <a:xfrm rot="-5400000">
                <a:off x="741124" y="574564"/>
                <a:ext cx="477197" cy="379946"/>
              </a:xfrm>
              <a:custGeom>
                <a:rect b="b" l="l" r="r" t="t"/>
                <a:pathLst>
                  <a:path extrusionOk="0" h="11490" w="14431">
                    <a:moveTo>
                      <a:pt x="5905" y="0"/>
                    </a:moveTo>
                    <a:cubicBezTo>
                      <a:pt x="5237" y="0"/>
                      <a:pt x="4641" y="245"/>
                      <a:pt x="4239" y="908"/>
                    </a:cubicBezTo>
                    <a:cubicBezTo>
                      <a:pt x="1060" y="3468"/>
                      <a:pt x="1" y="5944"/>
                      <a:pt x="3108" y="8790"/>
                    </a:cubicBezTo>
                    <a:cubicBezTo>
                      <a:pt x="4388" y="9966"/>
                      <a:pt x="5593" y="11489"/>
                      <a:pt x="7269" y="11489"/>
                    </a:cubicBezTo>
                    <a:cubicBezTo>
                      <a:pt x="7698" y="11489"/>
                      <a:pt x="8157" y="11390"/>
                      <a:pt x="8656" y="11159"/>
                    </a:cubicBezTo>
                    <a:cubicBezTo>
                      <a:pt x="10252" y="10433"/>
                      <a:pt x="13157" y="7802"/>
                      <a:pt x="13669" y="6147"/>
                    </a:cubicBezTo>
                    <a:cubicBezTo>
                      <a:pt x="14431" y="3694"/>
                      <a:pt x="11728" y="2670"/>
                      <a:pt x="10097" y="1706"/>
                    </a:cubicBezTo>
                    <a:cubicBezTo>
                      <a:pt x="9197" y="1182"/>
                      <a:pt x="7375" y="0"/>
                      <a:pt x="59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-5400000">
                <a:off x="1052531" y="1091254"/>
                <a:ext cx="206738" cy="170595"/>
              </a:xfrm>
              <a:custGeom>
                <a:rect b="b" l="l" r="r" t="t"/>
                <a:pathLst>
                  <a:path extrusionOk="0" h="5159" w="6252">
                    <a:moveTo>
                      <a:pt x="2536" y="0"/>
                    </a:moveTo>
                    <a:cubicBezTo>
                      <a:pt x="2190" y="0"/>
                      <a:pt x="1847" y="118"/>
                      <a:pt x="1513" y="440"/>
                    </a:cubicBezTo>
                    <a:cubicBezTo>
                      <a:pt x="905" y="1035"/>
                      <a:pt x="0" y="2678"/>
                      <a:pt x="36" y="3512"/>
                    </a:cubicBezTo>
                    <a:cubicBezTo>
                      <a:pt x="84" y="4750"/>
                      <a:pt x="1465" y="4774"/>
                      <a:pt x="2370" y="4952"/>
                    </a:cubicBezTo>
                    <a:cubicBezTo>
                      <a:pt x="2704" y="5020"/>
                      <a:pt x="3293" y="5159"/>
                      <a:pt x="3844" y="5159"/>
                    </a:cubicBezTo>
                    <a:cubicBezTo>
                      <a:pt x="4449" y="5159"/>
                      <a:pt x="5007" y="4992"/>
                      <a:pt x="5132" y="4381"/>
                    </a:cubicBezTo>
                    <a:cubicBezTo>
                      <a:pt x="6168" y="2726"/>
                      <a:pt x="6251" y="1428"/>
                      <a:pt x="4394" y="630"/>
                    </a:cubicBezTo>
                    <a:cubicBezTo>
                      <a:pt x="3777" y="371"/>
                      <a:pt x="3150" y="0"/>
                      <a:pt x="2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rot="-5400000">
                <a:off x="1361608" y="646926"/>
                <a:ext cx="223669" cy="184781"/>
              </a:xfrm>
              <a:custGeom>
                <a:rect b="b" l="l" r="r" t="t"/>
                <a:pathLst>
                  <a:path extrusionOk="0" h="5588" w="6764">
                    <a:moveTo>
                      <a:pt x="2737" y="0"/>
                    </a:moveTo>
                    <a:cubicBezTo>
                      <a:pt x="2359" y="0"/>
                      <a:pt x="1984" y="130"/>
                      <a:pt x="1620" y="482"/>
                    </a:cubicBezTo>
                    <a:cubicBezTo>
                      <a:pt x="977" y="1125"/>
                      <a:pt x="0" y="2910"/>
                      <a:pt x="36" y="3803"/>
                    </a:cubicBezTo>
                    <a:cubicBezTo>
                      <a:pt x="84" y="5149"/>
                      <a:pt x="1584" y="5173"/>
                      <a:pt x="2548" y="5363"/>
                    </a:cubicBezTo>
                    <a:cubicBezTo>
                      <a:pt x="2918" y="5437"/>
                      <a:pt x="3563" y="5587"/>
                      <a:pt x="4164" y="5587"/>
                    </a:cubicBezTo>
                    <a:cubicBezTo>
                      <a:pt x="4820" y="5587"/>
                      <a:pt x="5424" y="5408"/>
                      <a:pt x="5561" y="4756"/>
                    </a:cubicBezTo>
                    <a:cubicBezTo>
                      <a:pt x="6668" y="2958"/>
                      <a:pt x="6763" y="1553"/>
                      <a:pt x="4751" y="696"/>
                    </a:cubicBezTo>
                    <a:cubicBezTo>
                      <a:pt x="4089" y="407"/>
                      <a:pt x="3407" y="0"/>
                      <a:pt x="2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" name="Google Shape;55;p3"/>
            <p:cNvSpPr/>
            <p:nvPr/>
          </p:nvSpPr>
          <p:spPr>
            <a:xfrm flipH="1" rot="10121334">
              <a:off x="-140008" y="2287532"/>
              <a:ext cx="2179158" cy="3801059"/>
            </a:xfrm>
            <a:custGeom>
              <a:rect b="b" l="l" r="r" t="t"/>
              <a:pathLst>
                <a:path extrusionOk="0" h="179868" w="89934">
                  <a:moveTo>
                    <a:pt x="0" y="179868"/>
                  </a:moveTo>
                  <a:cubicBezTo>
                    <a:pt x="16195" y="175818"/>
                    <a:pt x="31541" y="159951"/>
                    <a:pt x="34443" y="143512"/>
                  </a:cubicBezTo>
                  <a:cubicBezTo>
                    <a:pt x="37843" y="124249"/>
                    <a:pt x="26246" y="102591"/>
                    <a:pt x="34443" y="84831"/>
                  </a:cubicBezTo>
                  <a:cubicBezTo>
                    <a:pt x="41092" y="70425"/>
                    <a:pt x="63905" y="71014"/>
                    <a:pt x="74626" y="59318"/>
                  </a:cubicBezTo>
                  <a:cubicBezTo>
                    <a:pt x="83644" y="49480"/>
                    <a:pt x="89934" y="35669"/>
                    <a:pt x="89934" y="22324"/>
                  </a:cubicBezTo>
                  <a:cubicBezTo>
                    <a:pt x="89934" y="14228"/>
                    <a:pt x="83555" y="7442"/>
                    <a:pt x="80367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" name="Google Shape;56;p3"/>
            <p:cNvSpPr/>
            <p:nvPr/>
          </p:nvSpPr>
          <p:spPr>
            <a:xfrm flipH="1" rot="-839465">
              <a:off x="6037637" y="-967693"/>
              <a:ext cx="4205240" cy="3014795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" name="Google Shape;57;p3"/>
            <p:cNvGrpSpPr/>
            <p:nvPr/>
          </p:nvGrpSpPr>
          <p:grpSpPr>
            <a:xfrm>
              <a:off x="7921455" y="480500"/>
              <a:ext cx="1540913" cy="481201"/>
              <a:chOff x="7921455" y="3606075"/>
              <a:chExt cx="1540913" cy="481201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" name="Google Shape;64;p3"/>
          <p:cNvSpPr txBox="1"/>
          <p:nvPr>
            <p:ph type="title"/>
          </p:nvPr>
        </p:nvSpPr>
        <p:spPr>
          <a:xfrm>
            <a:off x="1663488" y="2735400"/>
            <a:ext cx="5801400" cy="11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5" name="Google Shape;65;p3"/>
          <p:cNvSpPr txBox="1"/>
          <p:nvPr>
            <p:ph hasCustomPrompt="1" idx="2" type="title"/>
          </p:nvPr>
        </p:nvSpPr>
        <p:spPr>
          <a:xfrm>
            <a:off x="3802165" y="1302924"/>
            <a:ext cx="1555200" cy="11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b="1" sz="7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>
            <a:r>
              <a:t>xx%</a:t>
            </a:r>
          </a:p>
        </p:txBody>
      </p:sp>
      <p:sp>
        <p:nvSpPr>
          <p:cNvPr id="66" name="Google Shape;66;p3"/>
          <p:cNvSpPr txBox="1"/>
          <p:nvPr>
            <p:ph idx="1" type="subTitle"/>
          </p:nvPr>
        </p:nvSpPr>
        <p:spPr>
          <a:xfrm>
            <a:off x="1679120" y="3806354"/>
            <a:ext cx="5801400" cy="2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4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21"/>
          <p:cNvGrpSpPr/>
          <p:nvPr/>
        </p:nvGrpSpPr>
        <p:grpSpPr>
          <a:xfrm>
            <a:off x="-2986751" y="-1639252"/>
            <a:ext cx="15572319" cy="8753778"/>
            <a:chOff x="-2986751" y="-1639252"/>
            <a:chExt cx="15572319" cy="8753778"/>
          </a:xfrm>
        </p:grpSpPr>
        <p:sp>
          <p:nvSpPr>
            <p:cNvPr id="352" name="Google Shape;352;p21"/>
            <p:cNvSpPr/>
            <p:nvPr/>
          </p:nvSpPr>
          <p:spPr>
            <a:xfrm>
              <a:off x="7175181" y="-737512"/>
              <a:ext cx="3129941" cy="2373780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 rot="1027604">
              <a:off x="6501316" y="200150"/>
              <a:ext cx="2960362" cy="498473"/>
            </a:xfrm>
            <a:custGeom>
              <a:rect b="b" l="l" r="r" t="t"/>
              <a:pathLst>
                <a:path extrusionOk="0" h="19938" w="118409">
                  <a:moveTo>
                    <a:pt x="118409" y="0"/>
                  </a:moveTo>
                  <a:cubicBezTo>
                    <a:pt x="116301" y="10545"/>
                    <a:pt x="103590" y="18663"/>
                    <a:pt x="92890" y="19735"/>
                  </a:cubicBezTo>
                  <a:cubicBezTo>
                    <a:pt x="79566" y="21071"/>
                    <a:pt x="66694" y="14017"/>
                    <a:pt x="53420" y="12249"/>
                  </a:cubicBezTo>
                  <a:cubicBezTo>
                    <a:pt x="35510" y="9863"/>
                    <a:pt x="10016" y="18100"/>
                    <a:pt x="0" y="306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4" name="Google Shape;354;p21"/>
            <p:cNvSpPr/>
            <p:nvPr/>
          </p:nvSpPr>
          <p:spPr>
            <a:xfrm rot="-3345144">
              <a:off x="-607838" y="2601200"/>
              <a:ext cx="2493549" cy="2156636"/>
            </a:xfrm>
            <a:custGeom>
              <a:rect b="b" l="l" r="r" t="t"/>
              <a:pathLst>
                <a:path extrusionOk="0" h="120252" w="118222">
                  <a:moveTo>
                    <a:pt x="0" y="0"/>
                  </a:moveTo>
                  <a:cubicBezTo>
                    <a:pt x="12753" y="2549"/>
                    <a:pt x="27336" y="4503"/>
                    <a:pt x="36532" y="13699"/>
                  </a:cubicBezTo>
                  <a:cubicBezTo>
                    <a:pt x="48102" y="25269"/>
                    <a:pt x="47971" y="46274"/>
                    <a:pt x="60887" y="56320"/>
                  </a:cubicBezTo>
                  <a:cubicBezTo>
                    <a:pt x="72058" y="65008"/>
                    <a:pt x="90390" y="63207"/>
                    <a:pt x="99449" y="74079"/>
                  </a:cubicBezTo>
                  <a:cubicBezTo>
                    <a:pt x="105079" y="80835"/>
                    <a:pt x="108505" y="89707"/>
                    <a:pt x="109597" y="98434"/>
                  </a:cubicBezTo>
                  <a:cubicBezTo>
                    <a:pt x="110568" y="106194"/>
                    <a:pt x="111230" y="116749"/>
                    <a:pt x="118222" y="12025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5" name="Google Shape;355;p21"/>
            <p:cNvSpPr/>
            <p:nvPr/>
          </p:nvSpPr>
          <p:spPr>
            <a:xfrm rot="-9527621">
              <a:off x="-2595950" y="3551313"/>
              <a:ext cx="4079098" cy="2924461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 rot="9155300">
              <a:off x="66178" y="-1061197"/>
              <a:ext cx="2889036" cy="1549063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 flipH="1" rot="9031361">
              <a:off x="8050911" y="3236043"/>
              <a:ext cx="4079160" cy="2924499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21"/>
            <p:cNvGrpSpPr/>
            <p:nvPr/>
          </p:nvGrpSpPr>
          <p:grpSpPr>
            <a:xfrm>
              <a:off x="7717625" y="2331150"/>
              <a:ext cx="1540913" cy="481201"/>
              <a:chOff x="7921455" y="3606075"/>
              <a:chExt cx="1540913" cy="481201"/>
            </a:xfrm>
          </p:grpSpPr>
          <p:sp>
            <p:nvSpPr>
              <p:cNvPr id="359" name="Google Shape;359;p21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1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1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1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5" name="Google Shape;365;p21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6" name="Google Shape;366;p21"/>
          <p:cNvSpPr txBox="1"/>
          <p:nvPr>
            <p:ph idx="1" type="subTitle"/>
          </p:nvPr>
        </p:nvSpPr>
        <p:spPr>
          <a:xfrm>
            <a:off x="2686063" y="1869146"/>
            <a:ext cx="34110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7" name="Google Shape;367;p21"/>
          <p:cNvSpPr txBox="1"/>
          <p:nvPr>
            <p:ph idx="2" type="subTitle"/>
          </p:nvPr>
        </p:nvSpPr>
        <p:spPr>
          <a:xfrm>
            <a:off x="2686063" y="1491900"/>
            <a:ext cx="3411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21"/>
          <p:cNvSpPr txBox="1"/>
          <p:nvPr>
            <p:ph idx="3" type="subTitle"/>
          </p:nvPr>
        </p:nvSpPr>
        <p:spPr>
          <a:xfrm>
            <a:off x="3981465" y="3455916"/>
            <a:ext cx="34110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9" name="Google Shape;369;p21"/>
          <p:cNvSpPr txBox="1"/>
          <p:nvPr>
            <p:ph idx="4" type="subTitle"/>
          </p:nvPr>
        </p:nvSpPr>
        <p:spPr>
          <a:xfrm>
            <a:off x="3981468" y="3105720"/>
            <a:ext cx="3411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"/>
          <p:cNvSpPr txBox="1"/>
          <p:nvPr>
            <p:ph idx="1" type="body"/>
          </p:nvPr>
        </p:nvSpPr>
        <p:spPr>
          <a:xfrm>
            <a:off x="717961" y="1695250"/>
            <a:ext cx="43005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22"/>
          <p:cNvSpPr txBox="1"/>
          <p:nvPr>
            <p:ph idx="2" type="subTitle"/>
          </p:nvPr>
        </p:nvSpPr>
        <p:spPr>
          <a:xfrm>
            <a:off x="713400" y="3249975"/>
            <a:ext cx="3955800" cy="3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73" name="Google Shape;373;p22"/>
          <p:cNvSpPr txBox="1"/>
          <p:nvPr>
            <p:ph idx="3" type="body"/>
          </p:nvPr>
        </p:nvSpPr>
        <p:spPr>
          <a:xfrm>
            <a:off x="713400" y="3601875"/>
            <a:ext cx="43005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22"/>
          <p:cNvSpPr txBox="1"/>
          <p:nvPr>
            <p:ph idx="4" type="subTitle"/>
          </p:nvPr>
        </p:nvSpPr>
        <p:spPr>
          <a:xfrm>
            <a:off x="5600925" y="1343350"/>
            <a:ext cx="2784300" cy="3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75" name="Google Shape;375;p22"/>
          <p:cNvSpPr txBox="1"/>
          <p:nvPr>
            <p:ph idx="5" type="body"/>
          </p:nvPr>
        </p:nvSpPr>
        <p:spPr>
          <a:xfrm>
            <a:off x="5600925" y="1695250"/>
            <a:ext cx="27843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hlink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6" name="Google Shape;376;p22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7" name="Google Shape;377;p22"/>
          <p:cNvSpPr txBox="1"/>
          <p:nvPr>
            <p:ph idx="6" type="subTitle"/>
          </p:nvPr>
        </p:nvSpPr>
        <p:spPr>
          <a:xfrm>
            <a:off x="717596" y="1343350"/>
            <a:ext cx="3955800" cy="3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grpSp>
        <p:nvGrpSpPr>
          <p:cNvPr id="378" name="Google Shape;378;p22"/>
          <p:cNvGrpSpPr/>
          <p:nvPr/>
        </p:nvGrpSpPr>
        <p:grpSpPr>
          <a:xfrm>
            <a:off x="-2032916" y="-1346773"/>
            <a:ext cx="12295820" cy="8232502"/>
            <a:chOff x="-2032916" y="-1346773"/>
            <a:chExt cx="12295820" cy="8232502"/>
          </a:xfrm>
        </p:grpSpPr>
        <p:sp>
          <p:nvSpPr>
            <p:cNvPr id="379" name="Google Shape;379;p22"/>
            <p:cNvSpPr/>
            <p:nvPr/>
          </p:nvSpPr>
          <p:spPr>
            <a:xfrm rot="-5400000">
              <a:off x="7833671" y="303782"/>
              <a:ext cx="1614146" cy="1006539"/>
            </a:xfrm>
            <a:custGeom>
              <a:rect b="b" l="l" r="r" t="t"/>
              <a:pathLst>
                <a:path extrusionOk="0" h="19897" w="31908">
                  <a:moveTo>
                    <a:pt x="29851" y="0"/>
                  </a:moveTo>
                  <a:cubicBezTo>
                    <a:pt x="29701" y="0"/>
                    <a:pt x="29550" y="4"/>
                    <a:pt x="29399" y="11"/>
                  </a:cubicBezTo>
                  <a:cubicBezTo>
                    <a:pt x="25852" y="182"/>
                    <a:pt x="22475" y="2397"/>
                    <a:pt x="20906" y="5585"/>
                  </a:cubicBezTo>
                  <a:cubicBezTo>
                    <a:pt x="19908" y="7610"/>
                    <a:pt x="19562" y="10026"/>
                    <a:pt x="18011" y="11670"/>
                  </a:cubicBezTo>
                  <a:cubicBezTo>
                    <a:pt x="16460" y="13310"/>
                    <a:pt x="14034" y="13796"/>
                    <a:pt x="11770" y="13848"/>
                  </a:cubicBezTo>
                  <a:cubicBezTo>
                    <a:pt x="11569" y="13853"/>
                    <a:pt x="11368" y="13855"/>
                    <a:pt x="11166" y="13855"/>
                  </a:cubicBezTo>
                  <a:cubicBezTo>
                    <a:pt x="10164" y="13855"/>
                    <a:pt x="9157" y="13807"/>
                    <a:pt x="8156" y="13807"/>
                  </a:cubicBezTo>
                  <a:cubicBezTo>
                    <a:pt x="7093" y="13807"/>
                    <a:pt x="6036" y="13861"/>
                    <a:pt x="4998" y="14082"/>
                  </a:cubicBezTo>
                  <a:cubicBezTo>
                    <a:pt x="2783" y="14549"/>
                    <a:pt x="568" y="16019"/>
                    <a:pt x="115" y="18238"/>
                  </a:cubicBezTo>
                  <a:cubicBezTo>
                    <a:pt x="4" y="18783"/>
                    <a:pt x="0" y="19347"/>
                    <a:pt x="104" y="19896"/>
                  </a:cubicBezTo>
                  <a:lnTo>
                    <a:pt x="31908" y="19896"/>
                  </a:lnTo>
                  <a:lnTo>
                    <a:pt x="31908" y="223"/>
                  </a:lnTo>
                  <a:cubicBezTo>
                    <a:pt x="31231" y="76"/>
                    <a:pt x="30542" y="0"/>
                    <a:pt x="29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0" name="Google Shape;380;p22"/>
            <p:cNvGrpSpPr/>
            <p:nvPr/>
          </p:nvGrpSpPr>
          <p:grpSpPr>
            <a:xfrm>
              <a:off x="8130145" y="404434"/>
              <a:ext cx="1184449" cy="369893"/>
              <a:chOff x="406875" y="1912875"/>
              <a:chExt cx="1054625" cy="329350"/>
            </a:xfrm>
          </p:grpSpPr>
          <p:sp>
            <p:nvSpPr>
              <p:cNvPr id="381" name="Google Shape;381;p22"/>
              <p:cNvSpPr/>
              <p:nvPr/>
            </p:nvSpPr>
            <p:spPr>
              <a:xfrm>
                <a:off x="927475" y="2223375"/>
                <a:ext cx="518250" cy="18850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2"/>
              <p:cNvSpPr/>
              <p:nvPr/>
            </p:nvSpPr>
            <p:spPr>
              <a:xfrm>
                <a:off x="645300" y="2162900"/>
                <a:ext cx="809650" cy="32650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2"/>
              <p:cNvSpPr/>
              <p:nvPr/>
            </p:nvSpPr>
            <p:spPr>
              <a:xfrm>
                <a:off x="406875" y="2084200"/>
                <a:ext cx="1054625" cy="31625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2"/>
              <p:cNvSpPr/>
              <p:nvPr/>
            </p:nvSpPr>
            <p:spPr>
              <a:xfrm>
                <a:off x="418000" y="2029850"/>
                <a:ext cx="1039050" cy="40800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2"/>
              <p:cNvSpPr/>
              <p:nvPr/>
            </p:nvSpPr>
            <p:spPr>
              <a:xfrm>
                <a:off x="521775" y="1973150"/>
                <a:ext cx="936100" cy="5892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>
                <a:off x="1056075" y="1912875"/>
                <a:ext cx="384000" cy="33950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7" name="Google Shape;387;p22"/>
            <p:cNvSpPr/>
            <p:nvPr/>
          </p:nvSpPr>
          <p:spPr>
            <a:xfrm rot="877307">
              <a:off x="-1426421" y="-983970"/>
              <a:ext cx="3165559" cy="2269433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 rot="8100000">
              <a:off x="-1750454" y="4390370"/>
              <a:ext cx="2564584" cy="1861209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 flipH="1" rot="3766389">
              <a:off x="8889831" y="2615416"/>
              <a:ext cx="1274801" cy="998738"/>
            </a:xfrm>
            <a:custGeom>
              <a:rect b="b" l="l" r="r" t="t"/>
              <a:pathLst>
                <a:path extrusionOk="0" h="87779" w="156785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5_3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23"/>
          <p:cNvGrpSpPr/>
          <p:nvPr/>
        </p:nvGrpSpPr>
        <p:grpSpPr>
          <a:xfrm>
            <a:off x="-1490170" y="-870250"/>
            <a:ext cx="12906278" cy="7712881"/>
            <a:chOff x="-1490170" y="-870250"/>
            <a:chExt cx="12906278" cy="7712881"/>
          </a:xfrm>
        </p:grpSpPr>
        <p:sp>
          <p:nvSpPr>
            <p:cNvPr id="392" name="Google Shape;392;p23"/>
            <p:cNvSpPr/>
            <p:nvPr/>
          </p:nvSpPr>
          <p:spPr>
            <a:xfrm flipH="1" rot="-6632008">
              <a:off x="-1174633" y="3086593"/>
              <a:ext cx="2899229" cy="2683926"/>
            </a:xfrm>
            <a:custGeom>
              <a:rect b="b" l="l" r="r" t="t"/>
              <a:pathLst>
                <a:path extrusionOk="0" h="21906" w="23663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-1261300" y="-870250"/>
              <a:ext cx="2168450" cy="1644575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 rot="-2244885">
              <a:off x="7847049" y="3793257"/>
              <a:ext cx="3193502" cy="2317637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 flipH="1" rot="10800000">
              <a:off x="6892359" y="-84039"/>
              <a:ext cx="3095080" cy="1455649"/>
            </a:xfrm>
            <a:custGeom>
              <a:rect b="b" l="l" r="r" t="t"/>
              <a:pathLst>
                <a:path extrusionOk="0" h="16340" w="34743">
                  <a:moveTo>
                    <a:pt x="25590" y="0"/>
                  </a:moveTo>
                  <a:cubicBezTo>
                    <a:pt x="25463" y="0"/>
                    <a:pt x="25337" y="3"/>
                    <a:pt x="25210" y="9"/>
                  </a:cubicBezTo>
                  <a:cubicBezTo>
                    <a:pt x="22164" y="158"/>
                    <a:pt x="19266" y="2061"/>
                    <a:pt x="17919" y="4796"/>
                  </a:cubicBezTo>
                  <a:cubicBezTo>
                    <a:pt x="17061" y="6536"/>
                    <a:pt x="16768" y="8607"/>
                    <a:pt x="15436" y="10017"/>
                  </a:cubicBezTo>
                  <a:cubicBezTo>
                    <a:pt x="14100" y="11427"/>
                    <a:pt x="12019" y="11842"/>
                    <a:pt x="10078" y="11887"/>
                  </a:cubicBezTo>
                  <a:cubicBezTo>
                    <a:pt x="9903" y="11891"/>
                    <a:pt x="9728" y="11892"/>
                    <a:pt x="9552" y="11892"/>
                  </a:cubicBezTo>
                  <a:cubicBezTo>
                    <a:pt x="8697" y="11892"/>
                    <a:pt x="7838" y="11853"/>
                    <a:pt x="6985" y="11853"/>
                  </a:cubicBezTo>
                  <a:cubicBezTo>
                    <a:pt x="6069" y="11853"/>
                    <a:pt x="5158" y="11898"/>
                    <a:pt x="4264" y="12087"/>
                  </a:cubicBezTo>
                  <a:cubicBezTo>
                    <a:pt x="2364" y="12488"/>
                    <a:pt x="460" y="13750"/>
                    <a:pt x="71" y="15653"/>
                  </a:cubicBezTo>
                  <a:cubicBezTo>
                    <a:pt x="26" y="15879"/>
                    <a:pt x="0" y="16109"/>
                    <a:pt x="0" y="16340"/>
                  </a:cubicBezTo>
                  <a:lnTo>
                    <a:pt x="34112" y="16340"/>
                  </a:lnTo>
                  <a:cubicBezTo>
                    <a:pt x="34676" y="14521"/>
                    <a:pt x="34742" y="12544"/>
                    <a:pt x="34635" y="10629"/>
                  </a:cubicBezTo>
                  <a:cubicBezTo>
                    <a:pt x="34509" y="8347"/>
                    <a:pt x="34127" y="6009"/>
                    <a:pt x="32924" y="4069"/>
                  </a:cubicBezTo>
                  <a:cubicBezTo>
                    <a:pt x="31388" y="1583"/>
                    <a:pt x="28505" y="0"/>
                    <a:pt x="2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 rot="3949580">
              <a:off x="400379" y="-775785"/>
              <a:ext cx="1259663" cy="3344069"/>
            </a:xfrm>
            <a:custGeom>
              <a:rect b="b" l="l" r="r" t="t"/>
              <a:pathLst>
                <a:path extrusionOk="0" h="133764" w="50387">
                  <a:moveTo>
                    <a:pt x="0" y="0"/>
                  </a:moveTo>
                  <a:cubicBezTo>
                    <a:pt x="9689" y="0"/>
                    <a:pt x="20519" y="9982"/>
                    <a:pt x="21438" y="19627"/>
                  </a:cubicBezTo>
                  <a:cubicBezTo>
                    <a:pt x="22832" y="34264"/>
                    <a:pt x="15545" y="49677"/>
                    <a:pt x="19929" y="63712"/>
                  </a:cubicBezTo>
                  <a:cubicBezTo>
                    <a:pt x="23630" y="75560"/>
                    <a:pt x="37914" y="81201"/>
                    <a:pt x="44386" y="91793"/>
                  </a:cubicBezTo>
                  <a:cubicBezTo>
                    <a:pt x="51681" y="103732"/>
                    <a:pt x="52751" y="122122"/>
                    <a:pt x="44990" y="133764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7" name="Google Shape;397;p23"/>
            <p:cNvSpPr/>
            <p:nvPr/>
          </p:nvSpPr>
          <p:spPr>
            <a:xfrm flipH="1" rot="1740305">
              <a:off x="7435792" y="3175112"/>
              <a:ext cx="1259708" cy="3344189"/>
            </a:xfrm>
            <a:custGeom>
              <a:rect b="b" l="l" r="r" t="t"/>
              <a:pathLst>
                <a:path extrusionOk="0" h="133764" w="50387">
                  <a:moveTo>
                    <a:pt x="0" y="0"/>
                  </a:moveTo>
                  <a:cubicBezTo>
                    <a:pt x="9689" y="0"/>
                    <a:pt x="20519" y="9982"/>
                    <a:pt x="21438" y="19627"/>
                  </a:cubicBezTo>
                  <a:cubicBezTo>
                    <a:pt x="22832" y="34264"/>
                    <a:pt x="15545" y="49677"/>
                    <a:pt x="19929" y="63712"/>
                  </a:cubicBezTo>
                  <a:cubicBezTo>
                    <a:pt x="23630" y="75560"/>
                    <a:pt x="37914" y="81201"/>
                    <a:pt x="44386" y="91793"/>
                  </a:cubicBezTo>
                  <a:cubicBezTo>
                    <a:pt x="51681" y="103732"/>
                    <a:pt x="52751" y="122122"/>
                    <a:pt x="44990" y="133764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98" name="Google Shape;398;p23"/>
          <p:cNvSpPr txBox="1"/>
          <p:nvPr>
            <p:ph idx="1" type="subTitle"/>
          </p:nvPr>
        </p:nvSpPr>
        <p:spPr>
          <a:xfrm>
            <a:off x="1374700" y="2293972"/>
            <a:ext cx="25575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9" name="Google Shape;399;p23"/>
          <p:cNvSpPr txBox="1"/>
          <p:nvPr>
            <p:ph idx="2" type="subTitle"/>
          </p:nvPr>
        </p:nvSpPr>
        <p:spPr>
          <a:xfrm>
            <a:off x="1374700" y="1879375"/>
            <a:ext cx="25575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0" name="Google Shape;400;p23"/>
          <p:cNvSpPr txBox="1"/>
          <p:nvPr>
            <p:ph idx="3" type="subTitle"/>
          </p:nvPr>
        </p:nvSpPr>
        <p:spPr>
          <a:xfrm>
            <a:off x="5212077" y="2293972"/>
            <a:ext cx="25575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1" name="Google Shape;401;p23"/>
          <p:cNvSpPr txBox="1"/>
          <p:nvPr>
            <p:ph idx="4" type="subTitle"/>
          </p:nvPr>
        </p:nvSpPr>
        <p:spPr>
          <a:xfrm>
            <a:off x="5212077" y="1879375"/>
            <a:ext cx="25575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23"/>
          <p:cNvSpPr txBox="1"/>
          <p:nvPr>
            <p:ph idx="5" type="subTitle"/>
          </p:nvPr>
        </p:nvSpPr>
        <p:spPr>
          <a:xfrm>
            <a:off x="1374700" y="3833525"/>
            <a:ext cx="25575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3" name="Google Shape;403;p23"/>
          <p:cNvSpPr txBox="1"/>
          <p:nvPr>
            <p:ph idx="6" type="subTitle"/>
          </p:nvPr>
        </p:nvSpPr>
        <p:spPr>
          <a:xfrm>
            <a:off x="1374700" y="3418929"/>
            <a:ext cx="25575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23"/>
          <p:cNvSpPr txBox="1"/>
          <p:nvPr>
            <p:ph idx="7" type="subTitle"/>
          </p:nvPr>
        </p:nvSpPr>
        <p:spPr>
          <a:xfrm>
            <a:off x="5212077" y="3833525"/>
            <a:ext cx="25575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p23"/>
          <p:cNvSpPr txBox="1"/>
          <p:nvPr>
            <p:ph idx="8" type="subTitle"/>
          </p:nvPr>
        </p:nvSpPr>
        <p:spPr>
          <a:xfrm>
            <a:off x="5212077" y="3418929"/>
            <a:ext cx="25575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6" name="Google Shape;406;p23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5_2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4"/>
          <p:cNvSpPr txBox="1"/>
          <p:nvPr>
            <p:ph idx="1" type="subTitle"/>
          </p:nvPr>
        </p:nvSpPr>
        <p:spPr>
          <a:xfrm>
            <a:off x="698950" y="2300125"/>
            <a:ext cx="23802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9" name="Google Shape;409;p24"/>
          <p:cNvSpPr txBox="1"/>
          <p:nvPr>
            <p:ph idx="2" type="subTitle"/>
          </p:nvPr>
        </p:nvSpPr>
        <p:spPr>
          <a:xfrm>
            <a:off x="698950" y="1943575"/>
            <a:ext cx="2380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0" name="Google Shape;410;p24"/>
          <p:cNvSpPr txBox="1"/>
          <p:nvPr>
            <p:ph idx="3" type="subTitle"/>
          </p:nvPr>
        </p:nvSpPr>
        <p:spPr>
          <a:xfrm>
            <a:off x="3381891" y="2300125"/>
            <a:ext cx="23802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1" name="Google Shape;411;p24"/>
          <p:cNvSpPr txBox="1"/>
          <p:nvPr>
            <p:ph idx="4" type="subTitle"/>
          </p:nvPr>
        </p:nvSpPr>
        <p:spPr>
          <a:xfrm>
            <a:off x="3381891" y="1943575"/>
            <a:ext cx="2380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2" name="Google Shape;412;p24"/>
          <p:cNvSpPr txBox="1"/>
          <p:nvPr>
            <p:ph idx="5" type="subTitle"/>
          </p:nvPr>
        </p:nvSpPr>
        <p:spPr>
          <a:xfrm>
            <a:off x="6064832" y="2300125"/>
            <a:ext cx="23802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3" name="Google Shape;413;p24"/>
          <p:cNvSpPr txBox="1"/>
          <p:nvPr>
            <p:ph idx="6" type="subTitle"/>
          </p:nvPr>
        </p:nvSpPr>
        <p:spPr>
          <a:xfrm>
            <a:off x="6064832" y="1943575"/>
            <a:ext cx="2380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4" name="Google Shape;414;p24"/>
          <p:cNvSpPr txBox="1"/>
          <p:nvPr>
            <p:ph idx="7" type="subTitle"/>
          </p:nvPr>
        </p:nvSpPr>
        <p:spPr>
          <a:xfrm>
            <a:off x="698950" y="3853625"/>
            <a:ext cx="23802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5" name="Google Shape;415;p24"/>
          <p:cNvSpPr txBox="1"/>
          <p:nvPr>
            <p:ph idx="8" type="subTitle"/>
          </p:nvPr>
        </p:nvSpPr>
        <p:spPr>
          <a:xfrm>
            <a:off x="698950" y="3497075"/>
            <a:ext cx="2380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6" name="Google Shape;416;p24"/>
          <p:cNvSpPr txBox="1"/>
          <p:nvPr>
            <p:ph idx="9" type="subTitle"/>
          </p:nvPr>
        </p:nvSpPr>
        <p:spPr>
          <a:xfrm>
            <a:off x="3381891" y="3853625"/>
            <a:ext cx="23802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7" name="Google Shape;417;p24"/>
          <p:cNvSpPr txBox="1"/>
          <p:nvPr>
            <p:ph idx="13" type="subTitle"/>
          </p:nvPr>
        </p:nvSpPr>
        <p:spPr>
          <a:xfrm>
            <a:off x="3381891" y="3497075"/>
            <a:ext cx="2380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8" name="Google Shape;418;p24"/>
          <p:cNvSpPr txBox="1"/>
          <p:nvPr>
            <p:ph idx="14" type="subTitle"/>
          </p:nvPr>
        </p:nvSpPr>
        <p:spPr>
          <a:xfrm>
            <a:off x="6064832" y="3853625"/>
            <a:ext cx="23802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9" name="Google Shape;419;p24"/>
          <p:cNvSpPr txBox="1"/>
          <p:nvPr>
            <p:ph idx="15" type="subTitle"/>
          </p:nvPr>
        </p:nvSpPr>
        <p:spPr>
          <a:xfrm>
            <a:off x="6064832" y="3497075"/>
            <a:ext cx="2380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0" name="Google Shape;420;p24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21" name="Google Shape;421;p24"/>
          <p:cNvGrpSpPr/>
          <p:nvPr/>
        </p:nvGrpSpPr>
        <p:grpSpPr>
          <a:xfrm>
            <a:off x="-1522300" y="-1346773"/>
            <a:ext cx="11954522" cy="8232502"/>
            <a:chOff x="-1522300" y="-1346773"/>
            <a:chExt cx="11954522" cy="8232502"/>
          </a:xfrm>
        </p:grpSpPr>
        <p:sp>
          <p:nvSpPr>
            <p:cNvPr id="422" name="Google Shape;422;p24"/>
            <p:cNvSpPr/>
            <p:nvPr/>
          </p:nvSpPr>
          <p:spPr>
            <a:xfrm flipH="1" rot="5400000">
              <a:off x="-645685" y="4302791"/>
              <a:ext cx="1131920" cy="1323799"/>
            </a:xfrm>
            <a:custGeom>
              <a:rect b="b" l="l" r="r" t="t"/>
              <a:pathLst>
                <a:path extrusionOk="0" h="19906" w="17022">
                  <a:moveTo>
                    <a:pt x="9196" y="0"/>
                  </a:moveTo>
                  <a:cubicBezTo>
                    <a:pt x="7480" y="0"/>
                    <a:pt x="5759" y="553"/>
                    <a:pt x="4405" y="1612"/>
                  </a:cubicBezTo>
                  <a:cubicBezTo>
                    <a:pt x="3036" y="2684"/>
                    <a:pt x="1986" y="4242"/>
                    <a:pt x="361" y="4858"/>
                  </a:cubicBezTo>
                  <a:cubicBezTo>
                    <a:pt x="242" y="4903"/>
                    <a:pt x="123" y="4944"/>
                    <a:pt x="1" y="4977"/>
                  </a:cubicBezTo>
                  <a:lnTo>
                    <a:pt x="1" y="17897"/>
                  </a:lnTo>
                  <a:cubicBezTo>
                    <a:pt x="60" y="17935"/>
                    <a:pt x="116" y="17975"/>
                    <a:pt x="175" y="18012"/>
                  </a:cubicBezTo>
                  <a:cubicBezTo>
                    <a:pt x="2072" y="19205"/>
                    <a:pt x="4365" y="19906"/>
                    <a:pt x="6595" y="19906"/>
                  </a:cubicBezTo>
                  <a:cubicBezTo>
                    <a:pt x="8514" y="19906"/>
                    <a:pt x="10387" y="19387"/>
                    <a:pt x="11919" y="18217"/>
                  </a:cubicBezTo>
                  <a:cubicBezTo>
                    <a:pt x="13671" y="16881"/>
                    <a:pt x="14784" y="14877"/>
                    <a:pt x="15630" y="12844"/>
                  </a:cubicBezTo>
                  <a:cubicBezTo>
                    <a:pt x="16420" y="10951"/>
                    <a:pt x="17021" y="8918"/>
                    <a:pt x="16810" y="6877"/>
                  </a:cubicBezTo>
                  <a:cubicBezTo>
                    <a:pt x="16524" y="4161"/>
                    <a:pt x="14676" y="1660"/>
                    <a:pt x="12160" y="591"/>
                  </a:cubicBezTo>
                  <a:cubicBezTo>
                    <a:pt x="11225" y="194"/>
                    <a:pt x="10211" y="0"/>
                    <a:pt x="9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-1522300" y="-731925"/>
              <a:ext cx="2564660" cy="1861264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 flipH="1" rot="-877307">
              <a:off x="7031479" y="-983970"/>
              <a:ext cx="3165559" cy="2269433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4"/>
            <p:cNvSpPr/>
            <p:nvPr/>
          </p:nvSpPr>
          <p:spPr>
            <a:xfrm rot="8100000">
              <a:off x="7331971" y="4390370"/>
              <a:ext cx="2564584" cy="1861209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_1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25"/>
          <p:cNvGrpSpPr/>
          <p:nvPr/>
        </p:nvGrpSpPr>
        <p:grpSpPr>
          <a:xfrm>
            <a:off x="-3310975" y="-2229799"/>
            <a:ext cx="13461643" cy="8722114"/>
            <a:chOff x="-3310975" y="-2229799"/>
            <a:chExt cx="13461643" cy="8722114"/>
          </a:xfrm>
        </p:grpSpPr>
        <p:sp>
          <p:nvSpPr>
            <p:cNvPr id="428" name="Google Shape;428;p25"/>
            <p:cNvSpPr/>
            <p:nvPr/>
          </p:nvSpPr>
          <p:spPr>
            <a:xfrm rot="10158921">
              <a:off x="322475" y="4229087"/>
              <a:ext cx="2786726" cy="2022425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 flipH="1" rot="-9195687">
              <a:off x="-2793234" y="-1414774"/>
              <a:ext cx="4419606" cy="3351875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 flipH="1" rot="-2050324">
              <a:off x="-1201315" y="576395"/>
              <a:ext cx="3829420" cy="1843314"/>
            </a:xfrm>
            <a:custGeom>
              <a:rect b="b" l="l" r="r" t="t"/>
              <a:pathLst>
                <a:path extrusionOk="0" h="83243" w="211184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31" name="Google Shape;431;p25"/>
            <p:cNvGrpSpPr/>
            <p:nvPr/>
          </p:nvGrpSpPr>
          <p:grpSpPr>
            <a:xfrm flipH="1" rot="10800000">
              <a:off x="-1104396" y="4098287"/>
              <a:ext cx="1991972" cy="1358680"/>
              <a:chOff x="2515671" y="3197633"/>
              <a:chExt cx="1672801" cy="1140885"/>
            </a:xfrm>
          </p:grpSpPr>
          <p:sp>
            <p:nvSpPr>
              <p:cNvPr id="432" name="Google Shape;432;p25"/>
              <p:cNvSpPr/>
              <p:nvPr/>
            </p:nvSpPr>
            <p:spPr>
              <a:xfrm flipH="1" rot="10800000">
                <a:off x="2515671" y="3197633"/>
                <a:ext cx="1672801" cy="1140885"/>
              </a:xfrm>
              <a:custGeom>
                <a:rect b="b" l="l" r="r" t="t"/>
                <a:pathLst>
                  <a:path extrusionOk="0" h="27407" w="40185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5"/>
              <p:cNvSpPr/>
              <p:nvPr/>
            </p:nvSpPr>
            <p:spPr>
              <a:xfrm flipH="1" rot="10800000">
                <a:off x="2608375" y="3228354"/>
                <a:ext cx="1452716" cy="1009384"/>
              </a:xfrm>
              <a:custGeom>
                <a:rect b="b" l="l" r="r" t="t"/>
                <a:pathLst>
                  <a:path extrusionOk="0" h="24248" w="34898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5"/>
              <p:cNvSpPr/>
              <p:nvPr/>
            </p:nvSpPr>
            <p:spPr>
              <a:xfrm flipH="1" rot="10800000">
                <a:off x="2692629" y="3245213"/>
                <a:ext cx="1227678" cy="903067"/>
              </a:xfrm>
              <a:custGeom>
                <a:rect b="b" l="l" r="r" t="t"/>
                <a:pathLst>
                  <a:path extrusionOk="0" h="21694" w="29492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 flipH="1" rot="10800000">
                <a:off x="2795699" y="3268025"/>
                <a:ext cx="1019541" cy="721987"/>
              </a:xfrm>
              <a:custGeom>
                <a:rect b="b" l="l" r="r" t="t"/>
                <a:pathLst>
                  <a:path extrusionOk="0" h="17344" w="24492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 flipH="1" rot="10800000">
                <a:off x="2859639" y="3295291"/>
                <a:ext cx="897614" cy="556893"/>
              </a:xfrm>
              <a:custGeom>
                <a:rect b="b" l="l" r="r" t="t"/>
                <a:pathLst>
                  <a:path extrusionOk="0" h="13378" w="21563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5"/>
              <p:cNvSpPr/>
              <p:nvPr/>
            </p:nvSpPr>
            <p:spPr>
              <a:xfrm flipH="1" rot="10800000">
                <a:off x="2967704" y="3311151"/>
                <a:ext cx="666664" cy="450743"/>
              </a:xfrm>
              <a:custGeom>
                <a:rect b="b" l="l" r="r" t="t"/>
                <a:pathLst>
                  <a:path extrusionOk="0" h="10828" w="16015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5"/>
              <p:cNvSpPr/>
              <p:nvPr/>
            </p:nvSpPr>
            <p:spPr>
              <a:xfrm flipH="1" rot="10800000">
                <a:off x="3063822" y="3315606"/>
                <a:ext cx="511560" cy="385429"/>
              </a:xfrm>
              <a:custGeom>
                <a:rect b="b" l="l" r="r" t="t"/>
                <a:pathLst>
                  <a:path extrusionOk="0" h="9259" w="12289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 flipH="1" rot="10800000">
                <a:off x="3147618" y="3339375"/>
                <a:ext cx="361826" cy="255676"/>
              </a:xfrm>
              <a:custGeom>
                <a:rect b="b" l="l" r="r" t="t"/>
                <a:pathLst>
                  <a:path extrusionOk="0" h="6142" w="8692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5"/>
              <p:cNvSpPr/>
              <p:nvPr/>
            </p:nvSpPr>
            <p:spPr>
              <a:xfrm flipH="1" rot="10800000">
                <a:off x="3182293" y="3334921"/>
                <a:ext cx="237943" cy="151399"/>
              </a:xfrm>
              <a:custGeom>
                <a:rect b="b" l="l" r="r" t="t"/>
                <a:pathLst>
                  <a:path extrusionOk="0" h="3637" w="5716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5"/>
              <p:cNvSpPr/>
              <p:nvPr/>
            </p:nvSpPr>
            <p:spPr>
              <a:xfrm flipH="1" rot="10800000">
                <a:off x="3251187" y="3307155"/>
                <a:ext cx="137829" cy="109772"/>
              </a:xfrm>
              <a:custGeom>
                <a:rect b="b" l="l" r="r" t="t"/>
                <a:pathLst>
                  <a:path extrusionOk="0" h="2637" w="3311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2" name="Google Shape;442;p25"/>
            <p:cNvSpPr/>
            <p:nvPr/>
          </p:nvSpPr>
          <p:spPr>
            <a:xfrm rot="4266986">
              <a:off x="5941296" y="-112465"/>
              <a:ext cx="4205221" cy="3014781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25"/>
          <p:cNvSpPr txBox="1"/>
          <p:nvPr>
            <p:ph hasCustomPrompt="1" type="title"/>
          </p:nvPr>
        </p:nvSpPr>
        <p:spPr>
          <a:xfrm>
            <a:off x="1749575" y="729815"/>
            <a:ext cx="4120800" cy="8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4" name="Google Shape;444;p25"/>
          <p:cNvSpPr txBox="1"/>
          <p:nvPr>
            <p:ph idx="1" type="subTitle"/>
          </p:nvPr>
        </p:nvSpPr>
        <p:spPr>
          <a:xfrm>
            <a:off x="1411975" y="1457675"/>
            <a:ext cx="4796100" cy="3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5" name="Google Shape;445;p25"/>
          <p:cNvSpPr txBox="1"/>
          <p:nvPr>
            <p:ph hasCustomPrompt="1" idx="2" type="title"/>
          </p:nvPr>
        </p:nvSpPr>
        <p:spPr>
          <a:xfrm>
            <a:off x="3273575" y="2033051"/>
            <a:ext cx="4120800" cy="8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6" name="Google Shape;446;p25"/>
          <p:cNvSpPr txBox="1"/>
          <p:nvPr>
            <p:ph idx="3" type="subTitle"/>
          </p:nvPr>
        </p:nvSpPr>
        <p:spPr>
          <a:xfrm>
            <a:off x="2935950" y="2757900"/>
            <a:ext cx="4796100" cy="3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7" name="Google Shape;447;p25"/>
          <p:cNvSpPr txBox="1"/>
          <p:nvPr>
            <p:ph hasCustomPrompt="1" idx="4" type="title"/>
          </p:nvPr>
        </p:nvSpPr>
        <p:spPr>
          <a:xfrm>
            <a:off x="1749575" y="3335904"/>
            <a:ext cx="4120800" cy="8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8" name="Google Shape;448;p25"/>
          <p:cNvSpPr txBox="1"/>
          <p:nvPr>
            <p:ph idx="5" type="subTitle"/>
          </p:nvPr>
        </p:nvSpPr>
        <p:spPr>
          <a:xfrm>
            <a:off x="1411975" y="4049801"/>
            <a:ext cx="4796100" cy="3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_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26"/>
          <p:cNvGrpSpPr/>
          <p:nvPr/>
        </p:nvGrpSpPr>
        <p:grpSpPr>
          <a:xfrm>
            <a:off x="-2168155" y="-1214398"/>
            <a:ext cx="11644995" cy="8546366"/>
            <a:chOff x="-2168155" y="-1214398"/>
            <a:chExt cx="11644995" cy="8546366"/>
          </a:xfrm>
        </p:grpSpPr>
        <p:sp>
          <p:nvSpPr>
            <p:cNvPr id="451" name="Google Shape;451;p26"/>
            <p:cNvSpPr/>
            <p:nvPr/>
          </p:nvSpPr>
          <p:spPr>
            <a:xfrm flipH="1" rot="-877307">
              <a:off x="-1932971" y="-851595"/>
              <a:ext cx="3165559" cy="2269433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 rot="8592850">
              <a:off x="-1127605" y="2717689"/>
              <a:ext cx="3483505" cy="3107205"/>
            </a:xfrm>
            <a:custGeom>
              <a:rect b="b" l="l" r="r" t="t"/>
              <a:pathLst>
                <a:path extrusionOk="0" h="21906" w="23663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 flipH="1" rot="-5400000">
              <a:off x="6762269" y="2785638"/>
              <a:ext cx="2933941" cy="1829529"/>
            </a:xfrm>
            <a:custGeom>
              <a:rect b="b" l="l" r="r" t="t"/>
              <a:pathLst>
                <a:path extrusionOk="0" h="19897" w="31908">
                  <a:moveTo>
                    <a:pt x="29851" y="0"/>
                  </a:moveTo>
                  <a:cubicBezTo>
                    <a:pt x="29701" y="0"/>
                    <a:pt x="29550" y="4"/>
                    <a:pt x="29399" y="11"/>
                  </a:cubicBezTo>
                  <a:cubicBezTo>
                    <a:pt x="25852" y="182"/>
                    <a:pt x="22475" y="2397"/>
                    <a:pt x="20906" y="5585"/>
                  </a:cubicBezTo>
                  <a:cubicBezTo>
                    <a:pt x="19908" y="7610"/>
                    <a:pt x="19562" y="10026"/>
                    <a:pt x="18011" y="11670"/>
                  </a:cubicBezTo>
                  <a:cubicBezTo>
                    <a:pt x="16460" y="13310"/>
                    <a:pt x="14034" y="13796"/>
                    <a:pt x="11770" y="13848"/>
                  </a:cubicBezTo>
                  <a:cubicBezTo>
                    <a:pt x="11569" y="13853"/>
                    <a:pt x="11368" y="13855"/>
                    <a:pt x="11166" y="13855"/>
                  </a:cubicBezTo>
                  <a:cubicBezTo>
                    <a:pt x="10164" y="13855"/>
                    <a:pt x="9157" y="13807"/>
                    <a:pt x="8156" y="13807"/>
                  </a:cubicBezTo>
                  <a:cubicBezTo>
                    <a:pt x="7093" y="13807"/>
                    <a:pt x="6036" y="13861"/>
                    <a:pt x="4998" y="14082"/>
                  </a:cubicBezTo>
                  <a:cubicBezTo>
                    <a:pt x="2783" y="14549"/>
                    <a:pt x="568" y="16019"/>
                    <a:pt x="115" y="18238"/>
                  </a:cubicBezTo>
                  <a:cubicBezTo>
                    <a:pt x="4" y="18783"/>
                    <a:pt x="0" y="19347"/>
                    <a:pt x="104" y="19896"/>
                  </a:cubicBezTo>
                  <a:lnTo>
                    <a:pt x="31908" y="19896"/>
                  </a:lnTo>
                  <a:lnTo>
                    <a:pt x="31908" y="223"/>
                  </a:lnTo>
                  <a:cubicBezTo>
                    <a:pt x="31231" y="76"/>
                    <a:pt x="30542" y="0"/>
                    <a:pt x="29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 rot="10800000">
              <a:off x="7017158" y="-2"/>
              <a:ext cx="2144190" cy="1277777"/>
            </a:xfrm>
            <a:custGeom>
              <a:rect b="b" l="l" r="r" t="t"/>
              <a:pathLst>
                <a:path extrusionOk="0" h="18252" w="30628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6203780" y="-976378"/>
              <a:ext cx="3273060" cy="4628213"/>
            </a:xfrm>
            <a:custGeom>
              <a:rect b="b" l="l" r="r" t="t"/>
              <a:pathLst>
                <a:path extrusionOk="0" h="84522" w="63456">
                  <a:moveTo>
                    <a:pt x="63456" y="84100"/>
                  </a:moveTo>
                  <a:cubicBezTo>
                    <a:pt x="61221" y="85592"/>
                    <a:pt x="58362" y="81904"/>
                    <a:pt x="56576" y="79895"/>
                  </a:cubicBezTo>
                  <a:cubicBezTo>
                    <a:pt x="51576" y="74270"/>
                    <a:pt x="48515" y="67063"/>
                    <a:pt x="45872" y="60017"/>
                  </a:cubicBezTo>
                  <a:cubicBezTo>
                    <a:pt x="44044" y="55143"/>
                    <a:pt x="44248" y="48686"/>
                    <a:pt x="40138" y="45491"/>
                  </a:cubicBezTo>
                  <a:cubicBezTo>
                    <a:pt x="36194" y="42425"/>
                    <a:pt x="23373" y="42382"/>
                    <a:pt x="25229" y="47020"/>
                  </a:cubicBezTo>
                  <a:cubicBezTo>
                    <a:pt x="26056" y="49086"/>
                    <a:pt x="29947" y="49884"/>
                    <a:pt x="31728" y="48549"/>
                  </a:cubicBezTo>
                  <a:cubicBezTo>
                    <a:pt x="34128" y="46750"/>
                    <a:pt x="34588" y="42602"/>
                    <a:pt x="33639" y="39757"/>
                  </a:cubicBezTo>
                  <a:cubicBezTo>
                    <a:pt x="31007" y="31864"/>
                    <a:pt x="21526" y="28200"/>
                    <a:pt x="14526" y="23701"/>
                  </a:cubicBezTo>
                  <a:cubicBezTo>
                    <a:pt x="6731" y="18691"/>
                    <a:pt x="0" y="9266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56" name="Google Shape;456;p26"/>
            <p:cNvGrpSpPr/>
            <p:nvPr/>
          </p:nvGrpSpPr>
          <p:grpSpPr>
            <a:xfrm flipH="1">
              <a:off x="-71180" y="404434"/>
              <a:ext cx="1184449" cy="369893"/>
              <a:chOff x="406875" y="1912875"/>
              <a:chExt cx="1054625" cy="329350"/>
            </a:xfrm>
          </p:grpSpPr>
          <p:sp>
            <p:nvSpPr>
              <p:cNvPr id="457" name="Google Shape;457;p26"/>
              <p:cNvSpPr/>
              <p:nvPr/>
            </p:nvSpPr>
            <p:spPr>
              <a:xfrm>
                <a:off x="927475" y="2223375"/>
                <a:ext cx="518250" cy="18850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6"/>
              <p:cNvSpPr/>
              <p:nvPr/>
            </p:nvSpPr>
            <p:spPr>
              <a:xfrm>
                <a:off x="645300" y="2162900"/>
                <a:ext cx="809650" cy="32650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6"/>
              <p:cNvSpPr/>
              <p:nvPr/>
            </p:nvSpPr>
            <p:spPr>
              <a:xfrm>
                <a:off x="406875" y="2084200"/>
                <a:ext cx="1054625" cy="31625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6"/>
              <p:cNvSpPr/>
              <p:nvPr/>
            </p:nvSpPr>
            <p:spPr>
              <a:xfrm>
                <a:off x="418000" y="2029850"/>
                <a:ext cx="1039050" cy="40800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6"/>
              <p:cNvSpPr/>
              <p:nvPr/>
            </p:nvSpPr>
            <p:spPr>
              <a:xfrm>
                <a:off x="521775" y="1973150"/>
                <a:ext cx="936100" cy="5892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6"/>
              <p:cNvSpPr/>
              <p:nvPr/>
            </p:nvSpPr>
            <p:spPr>
              <a:xfrm>
                <a:off x="1056075" y="1912875"/>
                <a:ext cx="384000" cy="33950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3" name="Google Shape;463;p26"/>
            <p:cNvSpPr/>
            <p:nvPr/>
          </p:nvSpPr>
          <p:spPr>
            <a:xfrm flipH="1" rot="3766615">
              <a:off x="-1090749" y="2093866"/>
              <a:ext cx="5158978" cy="4040488"/>
            </a:xfrm>
            <a:custGeom>
              <a:rect b="b" l="l" r="r" t="t"/>
              <a:pathLst>
                <a:path extrusionOk="0" h="87779" w="156785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64" name="Google Shape;464;p26"/>
            <p:cNvGrpSpPr/>
            <p:nvPr/>
          </p:nvGrpSpPr>
          <p:grpSpPr>
            <a:xfrm>
              <a:off x="713403" y="4435004"/>
              <a:ext cx="1269946" cy="866130"/>
              <a:chOff x="1801400" y="1820650"/>
              <a:chExt cx="1004625" cy="685175"/>
            </a:xfrm>
          </p:grpSpPr>
          <p:sp>
            <p:nvSpPr>
              <p:cNvPr id="465" name="Google Shape;465;p26"/>
              <p:cNvSpPr/>
              <p:nvPr/>
            </p:nvSpPr>
            <p:spPr>
              <a:xfrm>
                <a:off x="1801400" y="1820650"/>
                <a:ext cx="1004625" cy="685175"/>
              </a:xfrm>
              <a:custGeom>
                <a:rect b="b" l="l" r="r" t="t"/>
                <a:pathLst>
                  <a:path extrusionOk="0" h="27407" w="40185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1857075" y="1881175"/>
                <a:ext cx="872450" cy="606200"/>
              </a:xfrm>
              <a:custGeom>
                <a:rect b="b" l="l" r="r" t="t"/>
                <a:pathLst>
                  <a:path extrusionOk="0" h="24248" w="34898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6"/>
              <p:cNvSpPr/>
              <p:nvPr/>
            </p:nvSpPr>
            <p:spPr>
              <a:xfrm>
                <a:off x="1907675" y="1934900"/>
                <a:ext cx="737300" cy="542350"/>
              </a:xfrm>
              <a:custGeom>
                <a:rect b="b" l="l" r="r" t="t"/>
                <a:pathLst>
                  <a:path extrusionOk="0" h="21694" w="29492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6"/>
              <p:cNvSpPr/>
              <p:nvPr/>
            </p:nvSpPr>
            <p:spPr>
              <a:xfrm>
                <a:off x="1969575" y="2029950"/>
                <a:ext cx="612300" cy="433600"/>
              </a:xfrm>
              <a:custGeom>
                <a:rect b="b" l="l" r="r" t="t"/>
                <a:pathLst>
                  <a:path extrusionOk="0" h="17344" w="24492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6"/>
              <p:cNvSpPr/>
              <p:nvPr/>
            </p:nvSpPr>
            <p:spPr>
              <a:xfrm>
                <a:off x="2007975" y="2112725"/>
                <a:ext cx="539075" cy="334450"/>
              </a:xfrm>
              <a:custGeom>
                <a:rect b="b" l="l" r="r" t="t"/>
                <a:pathLst>
                  <a:path extrusionOk="0" h="13378" w="21563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6"/>
              <p:cNvSpPr/>
              <p:nvPr/>
            </p:nvSpPr>
            <p:spPr>
              <a:xfrm>
                <a:off x="2072875" y="2166950"/>
                <a:ext cx="400375" cy="270700"/>
              </a:xfrm>
              <a:custGeom>
                <a:rect b="b" l="l" r="r" t="t"/>
                <a:pathLst>
                  <a:path extrusionOk="0" h="10828" w="16015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2130600" y="2203500"/>
                <a:ext cx="307225" cy="231475"/>
              </a:xfrm>
              <a:custGeom>
                <a:rect b="b" l="l" r="r" t="t"/>
                <a:pathLst>
                  <a:path extrusionOk="0" h="9259" w="12289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>
                <a:off x="2180925" y="2267150"/>
                <a:ext cx="217300" cy="153550"/>
              </a:xfrm>
              <a:custGeom>
                <a:rect b="b" l="l" r="r" t="t"/>
                <a:pathLst>
                  <a:path extrusionOk="0" h="6142" w="8692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6"/>
              <p:cNvSpPr/>
              <p:nvPr/>
            </p:nvSpPr>
            <p:spPr>
              <a:xfrm>
                <a:off x="2201750" y="2332450"/>
                <a:ext cx="142900" cy="90925"/>
              </a:xfrm>
              <a:custGeom>
                <a:rect b="b" l="l" r="r" t="t"/>
                <a:pathLst>
                  <a:path extrusionOk="0" h="3637" w="5716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6"/>
              <p:cNvSpPr/>
              <p:nvPr/>
            </p:nvSpPr>
            <p:spPr>
              <a:xfrm>
                <a:off x="2243125" y="2374125"/>
                <a:ext cx="82775" cy="65925"/>
              </a:xfrm>
              <a:custGeom>
                <a:rect b="b" l="l" r="r" t="t"/>
                <a:pathLst>
                  <a:path extrusionOk="0" h="2637" w="3311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26"/>
            <p:cNvGrpSpPr/>
            <p:nvPr/>
          </p:nvGrpSpPr>
          <p:grpSpPr>
            <a:xfrm>
              <a:off x="6577200" y="4785689"/>
              <a:ext cx="574475" cy="488400"/>
              <a:chOff x="481600" y="1014425"/>
              <a:chExt cx="574475" cy="488400"/>
            </a:xfrm>
          </p:grpSpPr>
          <p:sp>
            <p:nvSpPr>
              <p:cNvPr id="476" name="Google Shape;476;p26"/>
              <p:cNvSpPr/>
              <p:nvPr/>
            </p:nvSpPr>
            <p:spPr>
              <a:xfrm>
                <a:off x="747975" y="1215600"/>
                <a:ext cx="308100" cy="287225"/>
              </a:xfrm>
              <a:custGeom>
                <a:rect b="b" l="l" r="r" t="t"/>
                <a:pathLst>
                  <a:path extrusionOk="0" h="11489" w="12324">
                    <a:moveTo>
                      <a:pt x="6216" y="0"/>
                    </a:moveTo>
                    <a:cubicBezTo>
                      <a:pt x="5168" y="0"/>
                      <a:pt x="4121" y="574"/>
                      <a:pt x="3048" y="1881"/>
                    </a:cubicBezTo>
                    <a:cubicBezTo>
                      <a:pt x="1774" y="3429"/>
                      <a:pt x="0" y="4881"/>
                      <a:pt x="1155" y="7072"/>
                    </a:cubicBezTo>
                    <a:cubicBezTo>
                      <a:pt x="1905" y="8489"/>
                      <a:pt x="4453" y="11025"/>
                      <a:pt x="5989" y="11406"/>
                    </a:cubicBezTo>
                    <a:cubicBezTo>
                      <a:pt x="6217" y="11463"/>
                      <a:pt x="6430" y="11489"/>
                      <a:pt x="6630" y="11489"/>
                    </a:cubicBezTo>
                    <a:cubicBezTo>
                      <a:pt x="8445" y="11489"/>
                      <a:pt x="9164" y="9312"/>
                      <a:pt x="9882" y="7917"/>
                    </a:cubicBezTo>
                    <a:cubicBezTo>
                      <a:pt x="10513" y="6691"/>
                      <a:pt x="12323" y="3595"/>
                      <a:pt x="10323" y="2512"/>
                    </a:cubicBezTo>
                    <a:cubicBezTo>
                      <a:pt x="8916" y="951"/>
                      <a:pt x="7565" y="0"/>
                      <a:pt x="6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6"/>
              <p:cNvSpPr/>
              <p:nvPr/>
            </p:nvSpPr>
            <p:spPr>
              <a:xfrm>
                <a:off x="690550" y="1014425"/>
                <a:ext cx="134275" cy="132150"/>
              </a:xfrm>
              <a:custGeom>
                <a:rect b="b" l="l" r="r" t="t"/>
                <a:pathLst>
                  <a:path extrusionOk="0" h="5286" w="5371">
                    <a:moveTo>
                      <a:pt x="1727" y="0"/>
                    </a:moveTo>
                    <a:cubicBezTo>
                      <a:pt x="1690" y="0"/>
                      <a:pt x="1654" y="2"/>
                      <a:pt x="1620" y="5"/>
                    </a:cubicBezTo>
                    <a:cubicBezTo>
                      <a:pt x="489" y="112"/>
                      <a:pt x="524" y="1374"/>
                      <a:pt x="417" y="2208"/>
                    </a:cubicBezTo>
                    <a:cubicBezTo>
                      <a:pt x="322" y="2863"/>
                      <a:pt x="1" y="4553"/>
                      <a:pt x="1072" y="4720"/>
                    </a:cubicBezTo>
                    <a:cubicBezTo>
                      <a:pt x="1724" y="5076"/>
                      <a:pt x="2311" y="5286"/>
                      <a:pt x="2819" y="5286"/>
                    </a:cubicBezTo>
                    <a:cubicBezTo>
                      <a:pt x="3535" y="5286"/>
                      <a:pt x="4096" y="4868"/>
                      <a:pt x="4465" y="3851"/>
                    </a:cubicBezTo>
                    <a:cubicBezTo>
                      <a:pt x="4787" y="2946"/>
                      <a:pt x="5370" y="2005"/>
                      <a:pt x="4489" y="1196"/>
                    </a:cubicBezTo>
                    <a:cubicBezTo>
                      <a:pt x="3955" y="696"/>
                      <a:pt x="2509" y="0"/>
                      <a:pt x="1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6"/>
              <p:cNvSpPr/>
              <p:nvPr/>
            </p:nvSpPr>
            <p:spPr>
              <a:xfrm>
                <a:off x="481600" y="1323050"/>
                <a:ext cx="145575" cy="143050"/>
              </a:xfrm>
              <a:custGeom>
                <a:rect b="b" l="l" r="r" t="t"/>
                <a:pathLst>
                  <a:path extrusionOk="0" h="5722" w="5823">
                    <a:moveTo>
                      <a:pt x="1887" y="1"/>
                    </a:moveTo>
                    <a:cubicBezTo>
                      <a:pt x="1844" y="1"/>
                      <a:pt x="1802" y="3"/>
                      <a:pt x="1762" y="7"/>
                    </a:cubicBezTo>
                    <a:cubicBezTo>
                      <a:pt x="548" y="114"/>
                      <a:pt x="584" y="1495"/>
                      <a:pt x="465" y="2388"/>
                    </a:cubicBezTo>
                    <a:cubicBezTo>
                      <a:pt x="358" y="3102"/>
                      <a:pt x="0" y="4924"/>
                      <a:pt x="1167" y="5115"/>
                    </a:cubicBezTo>
                    <a:cubicBezTo>
                      <a:pt x="1873" y="5495"/>
                      <a:pt x="2508" y="5721"/>
                      <a:pt x="3058" y="5721"/>
                    </a:cubicBezTo>
                    <a:cubicBezTo>
                      <a:pt x="3834" y="5721"/>
                      <a:pt x="4442" y="5270"/>
                      <a:pt x="4846" y="4162"/>
                    </a:cubicBezTo>
                    <a:cubicBezTo>
                      <a:pt x="5203" y="3186"/>
                      <a:pt x="5822" y="2162"/>
                      <a:pt x="4882" y="1293"/>
                    </a:cubicBezTo>
                    <a:cubicBezTo>
                      <a:pt x="4293" y="760"/>
                      <a:pt x="2743" y="1"/>
                      <a:pt x="18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9" name="Google Shape;479;p26"/>
          <p:cNvSpPr txBox="1"/>
          <p:nvPr>
            <p:ph hasCustomPrompt="1" type="title"/>
          </p:nvPr>
        </p:nvSpPr>
        <p:spPr>
          <a:xfrm>
            <a:off x="2627975" y="1641212"/>
            <a:ext cx="1571400" cy="8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0" name="Google Shape;480;p26"/>
          <p:cNvSpPr txBox="1"/>
          <p:nvPr>
            <p:ph idx="1" type="subTitle"/>
          </p:nvPr>
        </p:nvSpPr>
        <p:spPr>
          <a:xfrm>
            <a:off x="2625275" y="3334105"/>
            <a:ext cx="15714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1" name="Google Shape;481;p26"/>
          <p:cNvSpPr txBox="1"/>
          <p:nvPr>
            <p:ph hasCustomPrompt="1" idx="2" type="title"/>
          </p:nvPr>
        </p:nvSpPr>
        <p:spPr>
          <a:xfrm>
            <a:off x="5314425" y="1649775"/>
            <a:ext cx="1661700" cy="8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2" name="Google Shape;482;p26"/>
          <p:cNvSpPr txBox="1"/>
          <p:nvPr>
            <p:ph idx="3" type="subTitle"/>
          </p:nvPr>
        </p:nvSpPr>
        <p:spPr>
          <a:xfrm>
            <a:off x="5371200" y="3341040"/>
            <a:ext cx="1526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3" name="Google Shape;483;p26"/>
          <p:cNvSpPr txBox="1"/>
          <p:nvPr>
            <p:ph idx="4" type="subTitle"/>
          </p:nvPr>
        </p:nvSpPr>
        <p:spPr>
          <a:xfrm>
            <a:off x="2625299" y="2995688"/>
            <a:ext cx="1571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4" name="Google Shape;484;p26"/>
          <p:cNvSpPr txBox="1"/>
          <p:nvPr>
            <p:ph idx="5" type="subTitle"/>
          </p:nvPr>
        </p:nvSpPr>
        <p:spPr>
          <a:xfrm>
            <a:off x="5371200" y="3002638"/>
            <a:ext cx="1526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_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27"/>
          <p:cNvGrpSpPr/>
          <p:nvPr/>
        </p:nvGrpSpPr>
        <p:grpSpPr>
          <a:xfrm>
            <a:off x="1249575" y="1189000"/>
            <a:ext cx="9835316" cy="5649251"/>
            <a:chOff x="1249575" y="1189000"/>
            <a:chExt cx="9835316" cy="5649251"/>
          </a:xfrm>
        </p:grpSpPr>
        <p:sp>
          <p:nvSpPr>
            <p:cNvPr id="487" name="Google Shape;487;p27"/>
            <p:cNvSpPr/>
            <p:nvPr/>
          </p:nvSpPr>
          <p:spPr>
            <a:xfrm>
              <a:off x="1249575" y="1189000"/>
              <a:ext cx="2986200" cy="276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 rot="-9527621">
              <a:off x="6614992" y="3275038"/>
              <a:ext cx="4079098" cy="2924461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 flipH="1" rot="6927987">
              <a:off x="6184865" y="3026784"/>
              <a:ext cx="2997290" cy="3028931"/>
            </a:xfrm>
            <a:custGeom>
              <a:rect b="b" l="l" r="r" t="t"/>
              <a:pathLst>
                <a:path extrusionOk="0" h="51024" w="50491">
                  <a:moveTo>
                    <a:pt x="50491" y="5757"/>
                  </a:moveTo>
                  <a:cubicBezTo>
                    <a:pt x="44361" y="13108"/>
                    <a:pt x="29901" y="18950"/>
                    <a:pt x="22634" y="12721"/>
                  </a:cubicBezTo>
                  <a:cubicBezTo>
                    <a:pt x="20024" y="10484"/>
                    <a:pt x="18482" y="5373"/>
                    <a:pt x="20544" y="2623"/>
                  </a:cubicBezTo>
                  <a:cubicBezTo>
                    <a:pt x="22376" y="180"/>
                    <a:pt x="27510" y="-998"/>
                    <a:pt x="29598" y="1230"/>
                  </a:cubicBezTo>
                  <a:cubicBezTo>
                    <a:pt x="35112" y="7112"/>
                    <a:pt x="35215" y="17708"/>
                    <a:pt x="32384" y="25257"/>
                  </a:cubicBezTo>
                  <a:cubicBezTo>
                    <a:pt x="27540" y="38173"/>
                    <a:pt x="13795" y="51024"/>
                    <a:pt x="0" y="51024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90" name="Google Shape;490;p27"/>
          <p:cNvSpPr txBox="1"/>
          <p:nvPr>
            <p:ph type="title"/>
          </p:nvPr>
        </p:nvSpPr>
        <p:spPr>
          <a:xfrm>
            <a:off x="4702200" y="528190"/>
            <a:ext cx="3737700" cy="15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1" name="Google Shape;491;p27"/>
          <p:cNvSpPr txBox="1"/>
          <p:nvPr>
            <p:ph idx="1" type="subTitle"/>
          </p:nvPr>
        </p:nvSpPr>
        <p:spPr>
          <a:xfrm>
            <a:off x="4702200" y="2098461"/>
            <a:ext cx="3737700" cy="9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_1_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28"/>
          <p:cNvGrpSpPr/>
          <p:nvPr/>
        </p:nvGrpSpPr>
        <p:grpSpPr>
          <a:xfrm>
            <a:off x="-3677380" y="-1431326"/>
            <a:ext cx="12240280" cy="6102630"/>
            <a:chOff x="-3677380" y="-1431326"/>
            <a:chExt cx="12240280" cy="6102630"/>
          </a:xfrm>
        </p:grpSpPr>
        <p:sp>
          <p:nvSpPr>
            <p:cNvPr id="494" name="Google Shape;494;p28"/>
            <p:cNvSpPr/>
            <p:nvPr/>
          </p:nvSpPr>
          <p:spPr>
            <a:xfrm flipH="1" rot="1628965">
              <a:off x="5013945" y="977869"/>
              <a:ext cx="2986111" cy="318777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 flipH="1" rot="-839465">
              <a:off x="-3375313" y="-967693"/>
              <a:ext cx="4205240" cy="3014795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6" name="Google Shape;496;p28"/>
            <p:cNvGrpSpPr/>
            <p:nvPr/>
          </p:nvGrpSpPr>
          <p:grpSpPr>
            <a:xfrm flipH="1">
              <a:off x="-187120" y="480500"/>
              <a:ext cx="1540913" cy="481201"/>
              <a:chOff x="7921455" y="3606075"/>
              <a:chExt cx="1540913" cy="481201"/>
            </a:xfrm>
          </p:grpSpPr>
          <p:sp>
            <p:nvSpPr>
              <p:cNvPr id="497" name="Google Shape;497;p28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3" name="Google Shape;503;p28"/>
          <p:cNvSpPr txBox="1"/>
          <p:nvPr>
            <p:ph type="title"/>
          </p:nvPr>
        </p:nvSpPr>
        <p:spPr>
          <a:xfrm>
            <a:off x="713400" y="1942475"/>
            <a:ext cx="3737700" cy="18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4" name="Google Shape;504;p28"/>
          <p:cNvSpPr txBox="1"/>
          <p:nvPr>
            <p:ph idx="1" type="subTitle"/>
          </p:nvPr>
        </p:nvSpPr>
        <p:spPr>
          <a:xfrm>
            <a:off x="713400" y="3666718"/>
            <a:ext cx="3737700" cy="9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29"/>
          <p:cNvGrpSpPr/>
          <p:nvPr/>
        </p:nvGrpSpPr>
        <p:grpSpPr>
          <a:xfrm>
            <a:off x="-3220444" y="-625770"/>
            <a:ext cx="17094919" cy="8665946"/>
            <a:chOff x="-3220444" y="-625770"/>
            <a:chExt cx="17094919" cy="8665946"/>
          </a:xfrm>
        </p:grpSpPr>
        <p:sp>
          <p:nvSpPr>
            <p:cNvPr id="507" name="Google Shape;507;p29"/>
            <p:cNvSpPr/>
            <p:nvPr/>
          </p:nvSpPr>
          <p:spPr>
            <a:xfrm flipH="1" rot="7256537">
              <a:off x="-2957210" y="3609428"/>
              <a:ext cx="4079214" cy="2924499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8" name="Google Shape;508;p29"/>
            <p:cNvGrpSpPr/>
            <p:nvPr/>
          </p:nvGrpSpPr>
          <p:grpSpPr>
            <a:xfrm>
              <a:off x="-3005071" y="-625770"/>
              <a:ext cx="16879546" cy="8665946"/>
              <a:chOff x="-3005071" y="-625770"/>
              <a:chExt cx="16879546" cy="8665946"/>
            </a:xfrm>
          </p:grpSpPr>
          <p:sp>
            <p:nvSpPr>
              <p:cNvPr id="509" name="Google Shape;509;p29"/>
              <p:cNvSpPr/>
              <p:nvPr/>
            </p:nvSpPr>
            <p:spPr>
              <a:xfrm>
                <a:off x="7921450" y="-403803"/>
                <a:ext cx="3128375" cy="2270372"/>
              </a:xfrm>
              <a:custGeom>
                <a:rect b="b" l="l" r="r" t="t"/>
                <a:pathLst>
                  <a:path extrusionOk="0" h="49305" w="67938">
                    <a:moveTo>
                      <a:pt x="14289" y="1"/>
                    </a:moveTo>
                    <a:cubicBezTo>
                      <a:pt x="9240" y="1"/>
                      <a:pt x="4445" y="987"/>
                      <a:pt x="2143" y="6949"/>
                    </a:cubicBezTo>
                    <a:cubicBezTo>
                      <a:pt x="0" y="12497"/>
                      <a:pt x="2358" y="18974"/>
                      <a:pt x="6430" y="23308"/>
                    </a:cubicBezTo>
                    <a:cubicBezTo>
                      <a:pt x="10501" y="27630"/>
                      <a:pt x="16014" y="30273"/>
                      <a:pt x="21384" y="32821"/>
                    </a:cubicBezTo>
                    <a:lnTo>
                      <a:pt x="51233" y="46942"/>
                    </a:lnTo>
                    <a:cubicBezTo>
                      <a:pt x="53839" y="48173"/>
                      <a:pt x="56986" y="49304"/>
                      <a:pt x="59798" y="49304"/>
                    </a:cubicBezTo>
                    <a:cubicBezTo>
                      <a:pt x="61855" y="49304"/>
                      <a:pt x="63734" y="48699"/>
                      <a:pt x="65092" y="47085"/>
                    </a:cubicBezTo>
                    <a:cubicBezTo>
                      <a:pt x="67937" y="43703"/>
                      <a:pt x="66068" y="38607"/>
                      <a:pt x="64092" y="34654"/>
                    </a:cubicBezTo>
                    <a:cubicBezTo>
                      <a:pt x="59520" y="25510"/>
                      <a:pt x="54817" y="16164"/>
                      <a:pt x="47399" y="9139"/>
                    </a:cubicBezTo>
                    <a:cubicBezTo>
                      <a:pt x="39267" y="1412"/>
                      <a:pt x="31385" y="436"/>
                      <a:pt x="20884" y="234"/>
                    </a:cubicBezTo>
                    <a:cubicBezTo>
                      <a:pt x="18762" y="190"/>
                      <a:pt x="16501" y="1"/>
                      <a:pt x="14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9"/>
              <p:cNvSpPr/>
              <p:nvPr/>
            </p:nvSpPr>
            <p:spPr>
              <a:xfrm flipH="1" rot="-9195687">
                <a:off x="6686716" y="3873276"/>
                <a:ext cx="4419606" cy="3351875"/>
              </a:xfrm>
              <a:custGeom>
                <a:rect b="b" l="l" r="r" t="t"/>
                <a:pathLst>
                  <a:path extrusionOk="0" h="65783" w="86738">
                    <a:moveTo>
                      <a:pt x="55984" y="1"/>
                    </a:moveTo>
                    <a:cubicBezTo>
                      <a:pt x="53362" y="1"/>
                      <a:pt x="50762" y="503"/>
                      <a:pt x="48328" y="1601"/>
                    </a:cubicBezTo>
                    <a:cubicBezTo>
                      <a:pt x="43840" y="3637"/>
                      <a:pt x="40030" y="7530"/>
                      <a:pt x="35124" y="7958"/>
                    </a:cubicBezTo>
                    <a:cubicBezTo>
                      <a:pt x="34817" y="7985"/>
                      <a:pt x="34511" y="7998"/>
                      <a:pt x="34206" y="7998"/>
                    </a:cubicBezTo>
                    <a:cubicBezTo>
                      <a:pt x="30577" y="7998"/>
                      <a:pt x="27105" y="6224"/>
                      <a:pt x="23492" y="5565"/>
                    </a:cubicBezTo>
                    <a:cubicBezTo>
                      <a:pt x="22463" y="5385"/>
                      <a:pt x="21429" y="5296"/>
                      <a:pt x="20400" y="5296"/>
                    </a:cubicBezTo>
                    <a:cubicBezTo>
                      <a:pt x="16533" y="5296"/>
                      <a:pt x="12740" y="6548"/>
                      <a:pt x="9609" y="8899"/>
                    </a:cubicBezTo>
                    <a:cubicBezTo>
                      <a:pt x="4858" y="12519"/>
                      <a:pt x="1" y="21258"/>
                      <a:pt x="3692" y="26889"/>
                    </a:cubicBezTo>
                    <a:cubicBezTo>
                      <a:pt x="5573" y="29747"/>
                      <a:pt x="8585" y="31616"/>
                      <a:pt x="11324" y="33688"/>
                    </a:cubicBezTo>
                    <a:cubicBezTo>
                      <a:pt x="14050" y="35760"/>
                      <a:pt x="16717" y="38355"/>
                      <a:pt x="17324" y="41725"/>
                    </a:cubicBezTo>
                    <a:cubicBezTo>
                      <a:pt x="17896" y="44915"/>
                      <a:pt x="16503" y="48118"/>
                      <a:pt x="16277" y="51357"/>
                    </a:cubicBezTo>
                    <a:cubicBezTo>
                      <a:pt x="15695" y="59377"/>
                      <a:pt x="22656" y="65782"/>
                      <a:pt x="30119" y="65782"/>
                    </a:cubicBezTo>
                    <a:cubicBezTo>
                      <a:pt x="31829" y="65782"/>
                      <a:pt x="33565" y="65446"/>
                      <a:pt x="35243" y="64715"/>
                    </a:cubicBezTo>
                    <a:cubicBezTo>
                      <a:pt x="39541" y="62846"/>
                      <a:pt x="42911" y="58774"/>
                      <a:pt x="47566" y="58227"/>
                    </a:cubicBezTo>
                    <a:cubicBezTo>
                      <a:pt x="47935" y="58183"/>
                      <a:pt x="48299" y="58162"/>
                      <a:pt x="48659" y="58162"/>
                    </a:cubicBezTo>
                    <a:cubicBezTo>
                      <a:pt x="54581" y="58162"/>
                      <a:pt x="59427" y="63773"/>
                      <a:pt x="65330" y="65311"/>
                    </a:cubicBezTo>
                    <a:cubicBezTo>
                      <a:pt x="66408" y="65592"/>
                      <a:pt x="67510" y="65725"/>
                      <a:pt x="68612" y="65725"/>
                    </a:cubicBezTo>
                    <a:cubicBezTo>
                      <a:pt x="72647" y="65725"/>
                      <a:pt x="76691" y="63942"/>
                      <a:pt x="79618" y="61108"/>
                    </a:cubicBezTo>
                    <a:cubicBezTo>
                      <a:pt x="83356" y="57512"/>
                      <a:pt x="85428" y="52416"/>
                      <a:pt x="86083" y="47273"/>
                    </a:cubicBezTo>
                    <a:cubicBezTo>
                      <a:pt x="86738" y="42117"/>
                      <a:pt x="86095" y="36891"/>
                      <a:pt x="85047" y="31807"/>
                    </a:cubicBezTo>
                    <a:cubicBezTo>
                      <a:pt x="83190" y="22877"/>
                      <a:pt x="79892" y="13888"/>
                      <a:pt x="73403" y="7482"/>
                    </a:cubicBezTo>
                    <a:cubicBezTo>
                      <a:pt x="73272" y="7351"/>
                      <a:pt x="73141" y="7220"/>
                      <a:pt x="73010" y="7101"/>
                    </a:cubicBezTo>
                    <a:cubicBezTo>
                      <a:pt x="68441" y="2774"/>
                      <a:pt x="62149" y="1"/>
                      <a:pt x="559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1" name="Google Shape;511;p29"/>
              <p:cNvGrpSpPr/>
              <p:nvPr/>
            </p:nvGrpSpPr>
            <p:grpSpPr>
              <a:xfrm>
                <a:off x="7921455" y="480500"/>
                <a:ext cx="1540913" cy="481201"/>
                <a:chOff x="7921455" y="3606075"/>
                <a:chExt cx="1540913" cy="481201"/>
              </a:xfrm>
            </p:grpSpPr>
            <p:sp>
              <p:nvSpPr>
                <p:cNvPr id="512" name="Google Shape;512;p29"/>
                <p:cNvSpPr/>
                <p:nvPr/>
              </p:nvSpPr>
              <p:spPr>
                <a:xfrm>
                  <a:off x="8682083" y="4059734"/>
                  <a:ext cx="757215" cy="27542"/>
                </a:xfrm>
                <a:custGeom>
                  <a:rect b="b" l="l" r="r" t="t"/>
                  <a:pathLst>
                    <a:path extrusionOk="0" h="754" w="20730">
                      <a:moveTo>
                        <a:pt x="452" y="1"/>
                      </a:moveTo>
                      <a:cubicBezTo>
                        <a:pt x="361" y="1"/>
                        <a:pt x="270" y="6"/>
                        <a:pt x="179" y="22"/>
                      </a:cubicBezTo>
                      <a:cubicBezTo>
                        <a:pt x="1" y="94"/>
                        <a:pt x="25" y="355"/>
                        <a:pt x="215" y="391"/>
                      </a:cubicBezTo>
                      <a:cubicBezTo>
                        <a:pt x="1668" y="570"/>
                        <a:pt x="3120" y="582"/>
                        <a:pt x="4573" y="653"/>
                      </a:cubicBezTo>
                      <a:cubicBezTo>
                        <a:pt x="5371" y="653"/>
                        <a:pt x="6168" y="701"/>
                        <a:pt x="6966" y="701"/>
                      </a:cubicBezTo>
                      <a:cubicBezTo>
                        <a:pt x="7919" y="713"/>
                        <a:pt x="8871" y="748"/>
                        <a:pt x="9835" y="748"/>
                      </a:cubicBezTo>
                      <a:cubicBezTo>
                        <a:pt x="10522" y="752"/>
                        <a:pt x="11207" y="754"/>
                        <a:pt x="11892" y="754"/>
                      </a:cubicBezTo>
                      <a:cubicBezTo>
                        <a:pt x="13262" y="754"/>
                        <a:pt x="14630" y="748"/>
                        <a:pt x="16003" y="748"/>
                      </a:cubicBezTo>
                      <a:cubicBezTo>
                        <a:pt x="16717" y="736"/>
                        <a:pt x="17432" y="748"/>
                        <a:pt x="18146" y="713"/>
                      </a:cubicBezTo>
                      <a:cubicBezTo>
                        <a:pt x="18765" y="689"/>
                        <a:pt x="19384" y="665"/>
                        <a:pt x="20003" y="617"/>
                      </a:cubicBezTo>
                      <a:cubicBezTo>
                        <a:pt x="20206" y="617"/>
                        <a:pt x="20408" y="570"/>
                        <a:pt x="20599" y="510"/>
                      </a:cubicBezTo>
                      <a:cubicBezTo>
                        <a:pt x="20730" y="463"/>
                        <a:pt x="20718" y="236"/>
                        <a:pt x="20563" y="236"/>
                      </a:cubicBezTo>
                      <a:cubicBezTo>
                        <a:pt x="20253" y="236"/>
                        <a:pt x="19944" y="236"/>
                        <a:pt x="19634" y="225"/>
                      </a:cubicBezTo>
                      <a:cubicBezTo>
                        <a:pt x="19278" y="204"/>
                        <a:pt x="18920" y="199"/>
                        <a:pt x="18561" y="199"/>
                      </a:cubicBezTo>
                      <a:cubicBezTo>
                        <a:pt x="18224" y="199"/>
                        <a:pt x="17885" y="203"/>
                        <a:pt x="17547" y="203"/>
                      </a:cubicBezTo>
                      <a:cubicBezTo>
                        <a:pt x="17413" y="203"/>
                        <a:pt x="17280" y="203"/>
                        <a:pt x="17146" y="201"/>
                      </a:cubicBezTo>
                      <a:cubicBezTo>
                        <a:pt x="15169" y="189"/>
                        <a:pt x="13193" y="189"/>
                        <a:pt x="11217" y="189"/>
                      </a:cubicBezTo>
                      <a:cubicBezTo>
                        <a:pt x="10812" y="192"/>
                        <a:pt x="10406" y="193"/>
                        <a:pt x="10000" y="193"/>
                      </a:cubicBezTo>
                      <a:cubicBezTo>
                        <a:pt x="8782" y="193"/>
                        <a:pt x="7558" y="180"/>
                        <a:pt x="6335" y="153"/>
                      </a:cubicBezTo>
                      <a:cubicBezTo>
                        <a:pt x="5525" y="141"/>
                        <a:pt x="4716" y="141"/>
                        <a:pt x="3894" y="105"/>
                      </a:cubicBezTo>
                      <a:cubicBezTo>
                        <a:pt x="3814" y="107"/>
                        <a:pt x="3733" y="107"/>
                        <a:pt x="3653" y="107"/>
                      </a:cubicBezTo>
                      <a:cubicBezTo>
                        <a:pt x="2840" y="107"/>
                        <a:pt x="2028" y="57"/>
                        <a:pt x="1215" y="46"/>
                      </a:cubicBezTo>
                      <a:cubicBezTo>
                        <a:pt x="961" y="46"/>
                        <a:pt x="706" y="1"/>
                        <a:pt x="45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29"/>
                <p:cNvSpPr/>
                <p:nvPr/>
              </p:nvSpPr>
              <p:spPr>
                <a:xfrm>
                  <a:off x="8269808" y="3971376"/>
                  <a:ext cx="1182980" cy="47705"/>
                </a:xfrm>
                <a:custGeom>
                  <a:rect b="b" l="l" r="r" t="t"/>
                  <a:pathLst>
                    <a:path extrusionOk="0" h="1306" w="32386">
                      <a:moveTo>
                        <a:pt x="27075" y="11"/>
                      </a:moveTo>
                      <a:cubicBezTo>
                        <a:pt x="26687" y="11"/>
                        <a:pt x="26298" y="12"/>
                        <a:pt x="25909" y="12"/>
                      </a:cubicBezTo>
                      <a:cubicBezTo>
                        <a:pt x="25206" y="24"/>
                        <a:pt x="24504" y="0"/>
                        <a:pt x="23801" y="48"/>
                      </a:cubicBezTo>
                      <a:cubicBezTo>
                        <a:pt x="23289" y="60"/>
                        <a:pt x="22777" y="60"/>
                        <a:pt x="22277" y="72"/>
                      </a:cubicBezTo>
                      <a:cubicBezTo>
                        <a:pt x="22233" y="71"/>
                        <a:pt x="22188" y="70"/>
                        <a:pt x="22144" y="70"/>
                      </a:cubicBezTo>
                      <a:cubicBezTo>
                        <a:pt x="21750" y="70"/>
                        <a:pt x="21375" y="109"/>
                        <a:pt x="20973" y="109"/>
                      </a:cubicBezTo>
                      <a:cubicBezTo>
                        <a:pt x="20928" y="109"/>
                        <a:pt x="20883" y="109"/>
                        <a:pt x="20837" y="107"/>
                      </a:cubicBezTo>
                      <a:cubicBezTo>
                        <a:pt x="20337" y="107"/>
                        <a:pt x="19848" y="155"/>
                        <a:pt x="19348" y="155"/>
                      </a:cubicBezTo>
                      <a:cubicBezTo>
                        <a:pt x="19015" y="167"/>
                        <a:pt x="18682" y="155"/>
                        <a:pt x="18348" y="191"/>
                      </a:cubicBezTo>
                      <a:cubicBezTo>
                        <a:pt x="17896" y="215"/>
                        <a:pt x="17455" y="191"/>
                        <a:pt x="17003" y="238"/>
                      </a:cubicBezTo>
                      <a:cubicBezTo>
                        <a:pt x="16503" y="262"/>
                        <a:pt x="16003" y="238"/>
                        <a:pt x="15515" y="286"/>
                      </a:cubicBezTo>
                      <a:cubicBezTo>
                        <a:pt x="14991" y="310"/>
                        <a:pt x="14467" y="286"/>
                        <a:pt x="13943" y="334"/>
                      </a:cubicBezTo>
                      <a:cubicBezTo>
                        <a:pt x="13455" y="358"/>
                        <a:pt x="12979" y="346"/>
                        <a:pt x="12502" y="369"/>
                      </a:cubicBezTo>
                      <a:cubicBezTo>
                        <a:pt x="12086" y="405"/>
                        <a:pt x="11669" y="393"/>
                        <a:pt x="11252" y="405"/>
                      </a:cubicBezTo>
                      <a:cubicBezTo>
                        <a:pt x="10919" y="405"/>
                        <a:pt x="10562" y="441"/>
                        <a:pt x="10216" y="441"/>
                      </a:cubicBezTo>
                      <a:cubicBezTo>
                        <a:pt x="9407" y="453"/>
                        <a:pt x="8585" y="441"/>
                        <a:pt x="7776" y="477"/>
                      </a:cubicBezTo>
                      <a:lnTo>
                        <a:pt x="4859" y="500"/>
                      </a:lnTo>
                      <a:cubicBezTo>
                        <a:pt x="3596" y="560"/>
                        <a:pt x="2334" y="512"/>
                        <a:pt x="1072" y="560"/>
                      </a:cubicBezTo>
                      <a:cubicBezTo>
                        <a:pt x="787" y="596"/>
                        <a:pt x="465" y="560"/>
                        <a:pt x="191" y="679"/>
                      </a:cubicBezTo>
                      <a:cubicBezTo>
                        <a:pt x="1" y="786"/>
                        <a:pt x="13" y="1072"/>
                        <a:pt x="227" y="1143"/>
                      </a:cubicBezTo>
                      <a:cubicBezTo>
                        <a:pt x="537" y="1203"/>
                        <a:pt x="858" y="1227"/>
                        <a:pt x="1168" y="1227"/>
                      </a:cubicBezTo>
                      <a:cubicBezTo>
                        <a:pt x="1953" y="1286"/>
                        <a:pt x="2739" y="1239"/>
                        <a:pt x="3513" y="1286"/>
                      </a:cubicBezTo>
                      <a:cubicBezTo>
                        <a:pt x="4573" y="1300"/>
                        <a:pt x="5629" y="1306"/>
                        <a:pt x="6684" y="1306"/>
                      </a:cubicBezTo>
                      <a:cubicBezTo>
                        <a:pt x="7429" y="1306"/>
                        <a:pt x="8174" y="1303"/>
                        <a:pt x="8919" y="1298"/>
                      </a:cubicBezTo>
                      <a:cubicBezTo>
                        <a:pt x="9166" y="1298"/>
                        <a:pt x="9416" y="1300"/>
                        <a:pt x="9666" y="1300"/>
                      </a:cubicBezTo>
                      <a:cubicBezTo>
                        <a:pt x="10041" y="1300"/>
                        <a:pt x="10416" y="1296"/>
                        <a:pt x="10788" y="1274"/>
                      </a:cubicBezTo>
                      <a:cubicBezTo>
                        <a:pt x="11228" y="1262"/>
                        <a:pt x="11669" y="1262"/>
                        <a:pt x="12109" y="1262"/>
                      </a:cubicBezTo>
                      <a:cubicBezTo>
                        <a:pt x="12316" y="1258"/>
                        <a:pt x="12521" y="1258"/>
                        <a:pt x="12725" y="1258"/>
                      </a:cubicBezTo>
                      <a:cubicBezTo>
                        <a:pt x="13133" y="1258"/>
                        <a:pt x="13538" y="1258"/>
                        <a:pt x="13943" y="1227"/>
                      </a:cubicBezTo>
                      <a:cubicBezTo>
                        <a:pt x="14538" y="1215"/>
                        <a:pt x="15122" y="1203"/>
                        <a:pt x="15717" y="1203"/>
                      </a:cubicBezTo>
                      <a:cubicBezTo>
                        <a:pt x="16693" y="1143"/>
                        <a:pt x="17670" y="1167"/>
                        <a:pt x="18634" y="1143"/>
                      </a:cubicBezTo>
                      <a:cubicBezTo>
                        <a:pt x="19444" y="1096"/>
                        <a:pt x="20265" y="1143"/>
                        <a:pt x="21075" y="1084"/>
                      </a:cubicBezTo>
                      <a:cubicBezTo>
                        <a:pt x="21575" y="1060"/>
                        <a:pt x="22075" y="1084"/>
                        <a:pt x="22563" y="1036"/>
                      </a:cubicBezTo>
                      <a:cubicBezTo>
                        <a:pt x="24432" y="977"/>
                        <a:pt x="26302" y="846"/>
                        <a:pt x="28183" y="786"/>
                      </a:cubicBezTo>
                      <a:cubicBezTo>
                        <a:pt x="28778" y="786"/>
                        <a:pt x="29385" y="739"/>
                        <a:pt x="29981" y="739"/>
                      </a:cubicBezTo>
                      <a:cubicBezTo>
                        <a:pt x="30085" y="740"/>
                        <a:pt x="30190" y="741"/>
                        <a:pt x="30295" y="741"/>
                      </a:cubicBezTo>
                      <a:cubicBezTo>
                        <a:pt x="30836" y="741"/>
                        <a:pt x="31385" y="715"/>
                        <a:pt x="31933" y="655"/>
                      </a:cubicBezTo>
                      <a:cubicBezTo>
                        <a:pt x="32064" y="643"/>
                        <a:pt x="32183" y="596"/>
                        <a:pt x="32291" y="536"/>
                      </a:cubicBezTo>
                      <a:cubicBezTo>
                        <a:pt x="32362" y="465"/>
                        <a:pt x="32386" y="346"/>
                        <a:pt x="32338" y="250"/>
                      </a:cubicBezTo>
                      <a:cubicBezTo>
                        <a:pt x="32279" y="165"/>
                        <a:pt x="32183" y="153"/>
                        <a:pt x="32085" y="153"/>
                      </a:cubicBezTo>
                      <a:cubicBezTo>
                        <a:pt x="32046" y="153"/>
                        <a:pt x="32006" y="155"/>
                        <a:pt x="31969" y="155"/>
                      </a:cubicBezTo>
                      <a:cubicBezTo>
                        <a:pt x="31112" y="107"/>
                        <a:pt x="30255" y="48"/>
                        <a:pt x="29397" y="48"/>
                      </a:cubicBezTo>
                      <a:cubicBezTo>
                        <a:pt x="28627" y="16"/>
                        <a:pt x="27852" y="11"/>
                        <a:pt x="27075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29"/>
                <p:cNvSpPr/>
                <p:nvPr/>
              </p:nvSpPr>
              <p:spPr>
                <a:xfrm>
                  <a:off x="7921455" y="3856391"/>
                  <a:ext cx="1540913" cy="46207"/>
                </a:xfrm>
                <a:custGeom>
                  <a:rect b="b" l="l" r="r" t="t"/>
                  <a:pathLst>
                    <a:path extrusionOk="0" h="1265" w="42185">
                      <a:moveTo>
                        <a:pt x="13798" y="0"/>
                      </a:moveTo>
                      <a:cubicBezTo>
                        <a:pt x="12704" y="0"/>
                        <a:pt x="11612" y="9"/>
                        <a:pt x="10526" y="17"/>
                      </a:cubicBezTo>
                      <a:cubicBezTo>
                        <a:pt x="9657" y="77"/>
                        <a:pt x="8800" y="41"/>
                        <a:pt x="7942" y="77"/>
                      </a:cubicBezTo>
                      <a:cubicBezTo>
                        <a:pt x="7359" y="112"/>
                        <a:pt x="6787" y="88"/>
                        <a:pt x="6216" y="136"/>
                      </a:cubicBezTo>
                      <a:cubicBezTo>
                        <a:pt x="5716" y="136"/>
                        <a:pt x="5216" y="196"/>
                        <a:pt x="4716" y="196"/>
                      </a:cubicBezTo>
                      <a:cubicBezTo>
                        <a:pt x="3906" y="207"/>
                        <a:pt x="3096" y="243"/>
                        <a:pt x="2287" y="243"/>
                      </a:cubicBezTo>
                      <a:cubicBezTo>
                        <a:pt x="1715" y="267"/>
                        <a:pt x="1144" y="243"/>
                        <a:pt x="572" y="291"/>
                      </a:cubicBezTo>
                      <a:cubicBezTo>
                        <a:pt x="382" y="315"/>
                        <a:pt x="120" y="267"/>
                        <a:pt x="1" y="458"/>
                      </a:cubicBezTo>
                      <a:cubicBezTo>
                        <a:pt x="227" y="541"/>
                        <a:pt x="418" y="672"/>
                        <a:pt x="632" y="755"/>
                      </a:cubicBezTo>
                      <a:cubicBezTo>
                        <a:pt x="1001" y="803"/>
                        <a:pt x="1358" y="815"/>
                        <a:pt x="1727" y="815"/>
                      </a:cubicBezTo>
                      <a:cubicBezTo>
                        <a:pt x="1969" y="819"/>
                        <a:pt x="2213" y="820"/>
                        <a:pt x="2457" y="820"/>
                      </a:cubicBezTo>
                      <a:cubicBezTo>
                        <a:pt x="2944" y="820"/>
                        <a:pt x="3434" y="815"/>
                        <a:pt x="3918" y="815"/>
                      </a:cubicBezTo>
                      <a:cubicBezTo>
                        <a:pt x="4355" y="815"/>
                        <a:pt x="4791" y="799"/>
                        <a:pt x="5228" y="799"/>
                      </a:cubicBezTo>
                      <a:cubicBezTo>
                        <a:pt x="5446" y="799"/>
                        <a:pt x="5664" y="803"/>
                        <a:pt x="5883" y="815"/>
                      </a:cubicBezTo>
                      <a:cubicBezTo>
                        <a:pt x="6966" y="791"/>
                        <a:pt x="8049" y="791"/>
                        <a:pt x="9133" y="779"/>
                      </a:cubicBezTo>
                      <a:cubicBezTo>
                        <a:pt x="9645" y="779"/>
                        <a:pt x="10157" y="743"/>
                        <a:pt x="10669" y="743"/>
                      </a:cubicBezTo>
                      <a:cubicBezTo>
                        <a:pt x="11708" y="733"/>
                        <a:pt x="12747" y="725"/>
                        <a:pt x="13786" y="725"/>
                      </a:cubicBezTo>
                      <a:cubicBezTo>
                        <a:pt x="15138" y="725"/>
                        <a:pt x="16489" y="739"/>
                        <a:pt x="17836" y="779"/>
                      </a:cubicBezTo>
                      <a:cubicBezTo>
                        <a:pt x="18539" y="779"/>
                        <a:pt x="19241" y="839"/>
                        <a:pt x="19944" y="839"/>
                      </a:cubicBezTo>
                      <a:cubicBezTo>
                        <a:pt x="19981" y="837"/>
                        <a:pt x="20018" y="837"/>
                        <a:pt x="20055" y="837"/>
                      </a:cubicBezTo>
                      <a:cubicBezTo>
                        <a:pt x="20351" y="837"/>
                        <a:pt x="20649" y="874"/>
                        <a:pt x="20956" y="874"/>
                      </a:cubicBezTo>
                      <a:cubicBezTo>
                        <a:pt x="21456" y="874"/>
                        <a:pt x="21968" y="934"/>
                        <a:pt x="22480" y="934"/>
                      </a:cubicBezTo>
                      <a:cubicBezTo>
                        <a:pt x="22873" y="958"/>
                        <a:pt x="23278" y="981"/>
                        <a:pt x="23682" y="981"/>
                      </a:cubicBezTo>
                      <a:cubicBezTo>
                        <a:pt x="24230" y="1029"/>
                        <a:pt x="24790" y="1005"/>
                        <a:pt x="25349" y="1065"/>
                      </a:cubicBezTo>
                      <a:cubicBezTo>
                        <a:pt x="25945" y="1065"/>
                        <a:pt x="26528" y="1112"/>
                        <a:pt x="27123" y="1112"/>
                      </a:cubicBezTo>
                      <a:cubicBezTo>
                        <a:pt x="27492" y="1112"/>
                        <a:pt x="27850" y="1160"/>
                        <a:pt x="28219" y="1160"/>
                      </a:cubicBezTo>
                      <a:cubicBezTo>
                        <a:pt x="28778" y="1160"/>
                        <a:pt x="29338" y="1208"/>
                        <a:pt x="29897" y="1208"/>
                      </a:cubicBezTo>
                      <a:cubicBezTo>
                        <a:pt x="30505" y="1208"/>
                        <a:pt x="31112" y="1255"/>
                        <a:pt x="31719" y="1255"/>
                      </a:cubicBezTo>
                      <a:cubicBezTo>
                        <a:pt x="32118" y="1261"/>
                        <a:pt x="32517" y="1264"/>
                        <a:pt x="32916" y="1264"/>
                      </a:cubicBezTo>
                      <a:cubicBezTo>
                        <a:pt x="33315" y="1264"/>
                        <a:pt x="33713" y="1261"/>
                        <a:pt x="34112" y="1255"/>
                      </a:cubicBezTo>
                      <a:cubicBezTo>
                        <a:pt x="34636" y="1208"/>
                        <a:pt x="35160" y="1220"/>
                        <a:pt x="35684" y="1208"/>
                      </a:cubicBezTo>
                      <a:cubicBezTo>
                        <a:pt x="36529" y="1160"/>
                        <a:pt x="37375" y="1148"/>
                        <a:pt x="38232" y="1077"/>
                      </a:cubicBezTo>
                      <a:cubicBezTo>
                        <a:pt x="39458" y="1017"/>
                        <a:pt x="40685" y="922"/>
                        <a:pt x="41911" y="922"/>
                      </a:cubicBezTo>
                      <a:cubicBezTo>
                        <a:pt x="41923" y="923"/>
                        <a:pt x="41936" y="924"/>
                        <a:pt x="41949" y="924"/>
                      </a:cubicBezTo>
                      <a:cubicBezTo>
                        <a:pt x="42049" y="924"/>
                        <a:pt x="42162" y="880"/>
                        <a:pt x="42173" y="743"/>
                      </a:cubicBezTo>
                      <a:cubicBezTo>
                        <a:pt x="42185" y="588"/>
                        <a:pt x="42006" y="517"/>
                        <a:pt x="41887" y="481"/>
                      </a:cubicBezTo>
                      <a:cubicBezTo>
                        <a:pt x="41482" y="386"/>
                        <a:pt x="41077" y="327"/>
                        <a:pt x="40673" y="327"/>
                      </a:cubicBezTo>
                      <a:cubicBezTo>
                        <a:pt x="40286" y="303"/>
                        <a:pt x="39902" y="297"/>
                        <a:pt x="39519" y="297"/>
                      </a:cubicBezTo>
                      <a:cubicBezTo>
                        <a:pt x="39137" y="297"/>
                        <a:pt x="38756" y="303"/>
                        <a:pt x="38375" y="303"/>
                      </a:cubicBezTo>
                      <a:cubicBezTo>
                        <a:pt x="38334" y="301"/>
                        <a:pt x="38293" y="301"/>
                        <a:pt x="38252" y="301"/>
                      </a:cubicBezTo>
                      <a:cubicBezTo>
                        <a:pt x="37924" y="301"/>
                        <a:pt x="37597" y="338"/>
                        <a:pt x="37279" y="338"/>
                      </a:cubicBezTo>
                      <a:cubicBezTo>
                        <a:pt x="36410" y="338"/>
                        <a:pt x="35553" y="362"/>
                        <a:pt x="34696" y="362"/>
                      </a:cubicBezTo>
                      <a:cubicBezTo>
                        <a:pt x="34446" y="374"/>
                        <a:pt x="34196" y="377"/>
                        <a:pt x="33947" y="377"/>
                      </a:cubicBezTo>
                      <a:cubicBezTo>
                        <a:pt x="33699" y="377"/>
                        <a:pt x="33451" y="374"/>
                        <a:pt x="33207" y="374"/>
                      </a:cubicBezTo>
                      <a:cubicBezTo>
                        <a:pt x="32934" y="356"/>
                        <a:pt x="32663" y="353"/>
                        <a:pt x="32392" y="353"/>
                      </a:cubicBezTo>
                      <a:cubicBezTo>
                        <a:pt x="32256" y="353"/>
                        <a:pt x="32121" y="354"/>
                        <a:pt x="31985" y="354"/>
                      </a:cubicBezTo>
                      <a:cubicBezTo>
                        <a:pt x="31849" y="354"/>
                        <a:pt x="31713" y="353"/>
                        <a:pt x="31576" y="350"/>
                      </a:cubicBezTo>
                      <a:cubicBezTo>
                        <a:pt x="30350" y="338"/>
                        <a:pt x="29124" y="362"/>
                        <a:pt x="27897" y="303"/>
                      </a:cubicBezTo>
                      <a:cubicBezTo>
                        <a:pt x="27350" y="303"/>
                        <a:pt x="26802" y="291"/>
                        <a:pt x="26254" y="279"/>
                      </a:cubicBezTo>
                      <a:cubicBezTo>
                        <a:pt x="25683" y="231"/>
                        <a:pt x="25111" y="255"/>
                        <a:pt x="24540" y="231"/>
                      </a:cubicBezTo>
                      <a:cubicBezTo>
                        <a:pt x="24016" y="184"/>
                        <a:pt x="23480" y="207"/>
                        <a:pt x="22956" y="184"/>
                      </a:cubicBezTo>
                      <a:cubicBezTo>
                        <a:pt x="22682" y="160"/>
                        <a:pt x="22405" y="160"/>
                        <a:pt x="22127" y="160"/>
                      </a:cubicBezTo>
                      <a:cubicBezTo>
                        <a:pt x="21849" y="160"/>
                        <a:pt x="21569" y="160"/>
                        <a:pt x="21289" y="136"/>
                      </a:cubicBezTo>
                      <a:cubicBezTo>
                        <a:pt x="20730" y="88"/>
                        <a:pt x="20170" y="100"/>
                        <a:pt x="19610" y="88"/>
                      </a:cubicBezTo>
                      <a:cubicBezTo>
                        <a:pt x="18813" y="41"/>
                        <a:pt x="18015" y="53"/>
                        <a:pt x="17217" y="41"/>
                      </a:cubicBezTo>
                      <a:cubicBezTo>
                        <a:pt x="16527" y="5"/>
                        <a:pt x="15848" y="5"/>
                        <a:pt x="15158" y="5"/>
                      </a:cubicBezTo>
                      <a:cubicBezTo>
                        <a:pt x="14704" y="2"/>
                        <a:pt x="14251" y="0"/>
                        <a:pt x="137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29"/>
                <p:cNvSpPr/>
                <p:nvPr/>
              </p:nvSpPr>
              <p:spPr>
                <a:xfrm>
                  <a:off x="7937709" y="3776982"/>
                  <a:ext cx="1518156" cy="59613"/>
                </a:xfrm>
                <a:custGeom>
                  <a:rect b="b" l="l" r="r" t="t"/>
                  <a:pathLst>
                    <a:path extrusionOk="0" h="1632" w="41562">
                      <a:moveTo>
                        <a:pt x="36070" y="1"/>
                      </a:moveTo>
                      <a:cubicBezTo>
                        <a:pt x="35259" y="1"/>
                        <a:pt x="34450" y="12"/>
                        <a:pt x="33643" y="24"/>
                      </a:cubicBezTo>
                      <a:cubicBezTo>
                        <a:pt x="32953" y="84"/>
                        <a:pt x="32262" y="36"/>
                        <a:pt x="31584" y="95"/>
                      </a:cubicBezTo>
                      <a:cubicBezTo>
                        <a:pt x="31131" y="119"/>
                        <a:pt x="30691" y="95"/>
                        <a:pt x="30238" y="143"/>
                      </a:cubicBezTo>
                      <a:cubicBezTo>
                        <a:pt x="29869" y="167"/>
                        <a:pt x="29476" y="143"/>
                        <a:pt x="29095" y="179"/>
                      </a:cubicBezTo>
                      <a:cubicBezTo>
                        <a:pt x="28714" y="215"/>
                        <a:pt x="28333" y="191"/>
                        <a:pt x="27952" y="238"/>
                      </a:cubicBezTo>
                      <a:cubicBezTo>
                        <a:pt x="25631" y="346"/>
                        <a:pt x="23333" y="560"/>
                        <a:pt x="21011" y="655"/>
                      </a:cubicBezTo>
                      <a:cubicBezTo>
                        <a:pt x="20499" y="703"/>
                        <a:pt x="19987" y="667"/>
                        <a:pt x="19487" y="715"/>
                      </a:cubicBezTo>
                      <a:cubicBezTo>
                        <a:pt x="18665" y="738"/>
                        <a:pt x="17856" y="727"/>
                        <a:pt x="17034" y="762"/>
                      </a:cubicBezTo>
                      <a:cubicBezTo>
                        <a:pt x="16626" y="762"/>
                        <a:pt x="16218" y="770"/>
                        <a:pt x="15810" y="770"/>
                      </a:cubicBezTo>
                      <a:cubicBezTo>
                        <a:pt x="15503" y="770"/>
                        <a:pt x="15197" y="766"/>
                        <a:pt x="14891" y="750"/>
                      </a:cubicBezTo>
                      <a:cubicBezTo>
                        <a:pt x="13355" y="738"/>
                        <a:pt x="11831" y="727"/>
                        <a:pt x="10295" y="727"/>
                      </a:cubicBezTo>
                      <a:cubicBezTo>
                        <a:pt x="8878" y="727"/>
                        <a:pt x="7462" y="786"/>
                        <a:pt x="6045" y="834"/>
                      </a:cubicBezTo>
                      <a:cubicBezTo>
                        <a:pt x="5830" y="838"/>
                        <a:pt x="5617" y="838"/>
                        <a:pt x="5405" y="838"/>
                      </a:cubicBezTo>
                      <a:lnTo>
                        <a:pt x="5405" y="838"/>
                      </a:lnTo>
                      <a:cubicBezTo>
                        <a:pt x="4980" y="838"/>
                        <a:pt x="4556" y="838"/>
                        <a:pt x="4128" y="869"/>
                      </a:cubicBezTo>
                      <a:cubicBezTo>
                        <a:pt x="3390" y="893"/>
                        <a:pt x="2663" y="869"/>
                        <a:pt x="1925" y="917"/>
                      </a:cubicBezTo>
                      <a:cubicBezTo>
                        <a:pt x="1342" y="941"/>
                        <a:pt x="746" y="905"/>
                        <a:pt x="175" y="1012"/>
                      </a:cubicBezTo>
                      <a:cubicBezTo>
                        <a:pt x="1" y="1094"/>
                        <a:pt x="53" y="1334"/>
                        <a:pt x="233" y="1334"/>
                      </a:cubicBezTo>
                      <a:cubicBezTo>
                        <a:pt x="238" y="1334"/>
                        <a:pt x="242" y="1334"/>
                        <a:pt x="246" y="1334"/>
                      </a:cubicBezTo>
                      <a:cubicBezTo>
                        <a:pt x="891" y="1341"/>
                        <a:pt x="1536" y="1343"/>
                        <a:pt x="2181" y="1343"/>
                      </a:cubicBezTo>
                      <a:cubicBezTo>
                        <a:pt x="3320" y="1343"/>
                        <a:pt x="4461" y="1336"/>
                        <a:pt x="5602" y="1336"/>
                      </a:cubicBezTo>
                      <a:cubicBezTo>
                        <a:pt x="6977" y="1336"/>
                        <a:pt x="8351" y="1347"/>
                        <a:pt x="9724" y="1393"/>
                      </a:cubicBezTo>
                      <a:cubicBezTo>
                        <a:pt x="10557" y="1405"/>
                        <a:pt x="11391" y="1381"/>
                        <a:pt x="12212" y="1441"/>
                      </a:cubicBezTo>
                      <a:cubicBezTo>
                        <a:pt x="12581" y="1441"/>
                        <a:pt x="12950" y="1453"/>
                        <a:pt x="13308" y="1489"/>
                      </a:cubicBezTo>
                      <a:cubicBezTo>
                        <a:pt x="13808" y="1489"/>
                        <a:pt x="14308" y="1548"/>
                        <a:pt x="14808" y="1548"/>
                      </a:cubicBezTo>
                      <a:cubicBezTo>
                        <a:pt x="16106" y="1631"/>
                        <a:pt x="17415" y="1584"/>
                        <a:pt x="18713" y="1619"/>
                      </a:cubicBezTo>
                      <a:cubicBezTo>
                        <a:pt x="19582" y="1584"/>
                        <a:pt x="20439" y="1619"/>
                        <a:pt x="21309" y="1548"/>
                      </a:cubicBezTo>
                      <a:cubicBezTo>
                        <a:pt x="22428" y="1524"/>
                        <a:pt x="23535" y="1429"/>
                        <a:pt x="24654" y="1381"/>
                      </a:cubicBezTo>
                      <a:cubicBezTo>
                        <a:pt x="25083" y="1334"/>
                        <a:pt x="25535" y="1358"/>
                        <a:pt x="25976" y="1310"/>
                      </a:cubicBezTo>
                      <a:cubicBezTo>
                        <a:pt x="26464" y="1310"/>
                        <a:pt x="26940" y="1250"/>
                        <a:pt x="27416" y="1250"/>
                      </a:cubicBezTo>
                      <a:cubicBezTo>
                        <a:pt x="27702" y="1238"/>
                        <a:pt x="27988" y="1203"/>
                        <a:pt x="28286" y="1203"/>
                      </a:cubicBezTo>
                      <a:cubicBezTo>
                        <a:pt x="28319" y="1204"/>
                        <a:pt x="28353" y="1204"/>
                        <a:pt x="28386" y="1204"/>
                      </a:cubicBezTo>
                      <a:cubicBezTo>
                        <a:pt x="28720" y="1204"/>
                        <a:pt x="29045" y="1155"/>
                        <a:pt x="29381" y="1155"/>
                      </a:cubicBezTo>
                      <a:cubicBezTo>
                        <a:pt x="29409" y="1156"/>
                        <a:pt x="29437" y="1157"/>
                        <a:pt x="29465" y="1157"/>
                      </a:cubicBezTo>
                      <a:cubicBezTo>
                        <a:pt x="29747" y="1157"/>
                        <a:pt x="30027" y="1108"/>
                        <a:pt x="30298" y="1108"/>
                      </a:cubicBezTo>
                      <a:cubicBezTo>
                        <a:pt x="32608" y="1000"/>
                        <a:pt x="34917" y="786"/>
                        <a:pt x="37227" y="762"/>
                      </a:cubicBezTo>
                      <a:cubicBezTo>
                        <a:pt x="38275" y="703"/>
                        <a:pt x="39335" y="750"/>
                        <a:pt x="40382" y="691"/>
                      </a:cubicBezTo>
                      <a:cubicBezTo>
                        <a:pt x="40728" y="691"/>
                        <a:pt x="41061" y="667"/>
                        <a:pt x="41394" y="631"/>
                      </a:cubicBezTo>
                      <a:cubicBezTo>
                        <a:pt x="41490" y="619"/>
                        <a:pt x="41525" y="536"/>
                        <a:pt x="41561" y="465"/>
                      </a:cubicBezTo>
                      <a:cubicBezTo>
                        <a:pt x="41502" y="238"/>
                        <a:pt x="41240" y="274"/>
                        <a:pt x="41061" y="250"/>
                      </a:cubicBezTo>
                      <a:cubicBezTo>
                        <a:pt x="39403" y="50"/>
                        <a:pt x="37735" y="1"/>
                        <a:pt x="360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29"/>
                <p:cNvSpPr/>
                <p:nvPr/>
              </p:nvSpPr>
              <p:spPr>
                <a:xfrm>
                  <a:off x="8089331" y="3694140"/>
                  <a:ext cx="1367736" cy="86095"/>
                </a:xfrm>
                <a:custGeom>
                  <a:rect b="b" l="l" r="r" t="t"/>
                  <a:pathLst>
                    <a:path extrusionOk="0" h="2357" w="37444">
                      <a:moveTo>
                        <a:pt x="32911" y="0"/>
                      </a:moveTo>
                      <a:cubicBezTo>
                        <a:pt x="31865" y="0"/>
                        <a:pt x="30820" y="18"/>
                        <a:pt x="29778" y="18"/>
                      </a:cubicBezTo>
                      <a:cubicBezTo>
                        <a:pt x="28802" y="54"/>
                        <a:pt x="27826" y="42"/>
                        <a:pt x="26849" y="66"/>
                      </a:cubicBezTo>
                      <a:cubicBezTo>
                        <a:pt x="26581" y="89"/>
                        <a:pt x="26316" y="89"/>
                        <a:pt x="26049" y="89"/>
                      </a:cubicBezTo>
                      <a:cubicBezTo>
                        <a:pt x="25781" y="89"/>
                        <a:pt x="25510" y="89"/>
                        <a:pt x="25230" y="113"/>
                      </a:cubicBezTo>
                      <a:cubicBezTo>
                        <a:pt x="24670" y="173"/>
                        <a:pt x="24111" y="125"/>
                        <a:pt x="23551" y="173"/>
                      </a:cubicBezTo>
                      <a:cubicBezTo>
                        <a:pt x="23087" y="208"/>
                        <a:pt x="22623" y="173"/>
                        <a:pt x="22170" y="220"/>
                      </a:cubicBezTo>
                      <a:cubicBezTo>
                        <a:pt x="19134" y="328"/>
                        <a:pt x="16110" y="542"/>
                        <a:pt x="13074" y="768"/>
                      </a:cubicBezTo>
                      <a:cubicBezTo>
                        <a:pt x="11669" y="875"/>
                        <a:pt x="10264" y="959"/>
                        <a:pt x="8859" y="1078"/>
                      </a:cubicBezTo>
                      <a:cubicBezTo>
                        <a:pt x="6359" y="1328"/>
                        <a:pt x="3846" y="1459"/>
                        <a:pt x="1334" y="1721"/>
                      </a:cubicBezTo>
                      <a:cubicBezTo>
                        <a:pt x="977" y="1756"/>
                        <a:pt x="608" y="1804"/>
                        <a:pt x="251" y="1875"/>
                      </a:cubicBezTo>
                      <a:cubicBezTo>
                        <a:pt x="24" y="1935"/>
                        <a:pt x="1" y="2233"/>
                        <a:pt x="215" y="2328"/>
                      </a:cubicBezTo>
                      <a:cubicBezTo>
                        <a:pt x="407" y="2345"/>
                        <a:pt x="598" y="2356"/>
                        <a:pt x="795" y="2356"/>
                      </a:cubicBezTo>
                      <a:cubicBezTo>
                        <a:pt x="867" y="2356"/>
                        <a:pt x="939" y="2355"/>
                        <a:pt x="1013" y="2352"/>
                      </a:cubicBezTo>
                      <a:cubicBezTo>
                        <a:pt x="3323" y="2280"/>
                        <a:pt x="5620" y="2066"/>
                        <a:pt x="7954" y="1971"/>
                      </a:cubicBezTo>
                      <a:cubicBezTo>
                        <a:pt x="10252" y="1899"/>
                        <a:pt x="12526" y="1732"/>
                        <a:pt x="14812" y="1601"/>
                      </a:cubicBezTo>
                      <a:cubicBezTo>
                        <a:pt x="15598" y="1554"/>
                        <a:pt x="16396" y="1494"/>
                        <a:pt x="17193" y="1471"/>
                      </a:cubicBezTo>
                      <a:cubicBezTo>
                        <a:pt x="17658" y="1423"/>
                        <a:pt x="18122" y="1447"/>
                        <a:pt x="18586" y="1399"/>
                      </a:cubicBezTo>
                      <a:cubicBezTo>
                        <a:pt x="18991" y="1387"/>
                        <a:pt x="19408" y="1375"/>
                        <a:pt x="19813" y="1340"/>
                      </a:cubicBezTo>
                      <a:cubicBezTo>
                        <a:pt x="19860" y="1340"/>
                        <a:pt x="19908" y="1341"/>
                        <a:pt x="19955" y="1341"/>
                      </a:cubicBezTo>
                      <a:cubicBezTo>
                        <a:pt x="20525" y="1341"/>
                        <a:pt x="21086" y="1280"/>
                        <a:pt x="21646" y="1280"/>
                      </a:cubicBezTo>
                      <a:cubicBezTo>
                        <a:pt x="22015" y="1244"/>
                        <a:pt x="22384" y="1244"/>
                        <a:pt x="22742" y="1232"/>
                      </a:cubicBezTo>
                      <a:cubicBezTo>
                        <a:pt x="23218" y="1185"/>
                        <a:pt x="23694" y="1209"/>
                        <a:pt x="24170" y="1149"/>
                      </a:cubicBezTo>
                      <a:cubicBezTo>
                        <a:pt x="24647" y="1149"/>
                        <a:pt x="25135" y="1090"/>
                        <a:pt x="25623" y="1090"/>
                      </a:cubicBezTo>
                      <a:cubicBezTo>
                        <a:pt x="26004" y="1042"/>
                        <a:pt x="26409" y="1066"/>
                        <a:pt x="26814" y="1018"/>
                      </a:cubicBezTo>
                      <a:cubicBezTo>
                        <a:pt x="29516" y="887"/>
                        <a:pt x="32231" y="685"/>
                        <a:pt x="34946" y="625"/>
                      </a:cubicBezTo>
                      <a:cubicBezTo>
                        <a:pt x="35029" y="624"/>
                        <a:pt x="35112" y="623"/>
                        <a:pt x="35195" y="623"/>
                      </a:cubicBezTo>
                      <a:cubicBezTo>
                        <a:pt x="35481" y="623"/>
                        <a:pt x="35767" y="630"/>
                        <a:pt x="36053" y="630"/>
                      </a:cubicBezTo>
                      <a:cubicBezTo>
                        <a:pt x="36363" y="630"/>
                        <a:pt x="36672" y="622"/>
                        <a:pt x="36981" y="589"/>
                      </a:cubicBezTo>
                      <a:cubicBezTo>
                        <a:pt x="37112" y="554"/>
                        <a:pt x="37291" y="578"/>
                        <a:pt x="37362" y="435"/>
                      </a:cubicBezTo>
                      <a:cubicBezTo>
                        <a:pt x="37443" y="308"/>
                        <a:pt x="37356" y="136"/>
                        <a:pt x="37200" y="136"/>
                      </a:cubicBezTo>
                      <a:cubicBezTo>
                        <a:pt x="37194" y="136"/>
                        <a:pt x="37189" y="137"/>
                        <a:pt x="37184" y="137"/>
                      </a:cubicBezTo>
                      <a:cubicBezTo>
                        <a:pt x="37092" y="148"/>
                        <a:pt x="37001" y="153"/>
                        <a:pt x="36911" y="153"/>
                      </a:cubicBezTo>
                      <a:cubicBezTo>
                        <a:pt x="36625" y="153"/>
                        <a:pt x="36342" y="107"/>
                        <a:pt x="36053" y="89"/>
                      </a:cubicBezTo>
                      <a:cubicBezTo>
                        <a:pt x="35005" y="18"/>
                        <a:pt x="33957" y="0"/>
                        <a:pt x="329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29"/>
                <p:cNvSpPr/>
                <p:nvPr/>
              </p:nvSpPr>
              <p:spPr>
                <a:xfrm>
                  <a:off x="8869975" y="3606075"/>
                  <a:ext cx="561062" cy="49604"/>
                </a:xfrm>
                <a:custGeom>
                  <a:rect b="b" l="l" r="r" t="t"/>
                  <a:pathLst>
                    <a:path extrusionOk="0" h="1358" w="15360">
                      <a:moveTo>
                        <a:pt x="15181" y="0"/>
                      </a:moveTo>
                      <a:lnTo>
                        <a:pt x="15181" y="0"/>
                      </a:lnTo>
                      <a:cubicBezTo>
                        <a:pt x="14969" y="33"/>
                        <a:pt x="14758" y="40"/>
                        <a:pt x="14546" y="40"/>
                      </a:cubicBezTo>
                      <a:cubicBezTo>
                        <a:pt x="14350" y="40"/>
                        <a:pt x="14154" y="34"/>
                        <a:pt x="13958" y="34"/>
                      </a:cubicBezTo>
                      <a:cubicBezTo>
                        <a:pt x="13902" y="34"/>
                        <a:pt x="13845" y="34"/>
                        <a:pt x="13788" y="36"/>
                      </a:cubicBezTo>
                      <a:cubicBezTo>
                        <a:pt x="12669" y="48"/>
                        <a:pt x="11549" y="95"/>
                        <a:pt x="10430" y="167"/>
                      </a:cubicBezTo>
                      <a:cubicBezTo>
                        <a:pt x="7204" y="381"/>
                        <a:pt x="3989" y="619"/>
                        <a:pt x="786" y="929"/>
                      </a:cubicBezTo>
                      <a:cubicBezTo>
                        <a:pt x="572" y="929"/>
                        <a:pt x="369" y="965"/>
                        <a:pt x="155" y="1012"/>
                      </a:cubicBezTo>
                      <a:cubicBezTo>
                        <a:pt x="0" y="1084"/>
                        <a:pt x="24" y="1322"/>
                        <a:pt x="203" y="1346"/>
                      </a:cubicBezTo>
                      <a:cubicBezTo>
                        <a:pt x="312" y="1354"/>
                        <a:pt x="424" y="1358"/>
                        <a:pt x="535" y="1358"/>
                      </a:cubicBezTo>
                      <a:cubicBezTo>
                        <a:pt x="739" y="1358"/>
                        <a:pt x="943" y="1345"/>
                        <a:pt x="1143" y="1322"/>
                      </a:cubicBezTo>
                      <a:cubicBezTo>
                        <a:pt x="3608" y="1215"/>
                        <a:pt x="6073" y="1012"/>
                        <a:pt x="8537" y="869"/>
                      </a:cubicBezTo>
                      <a:cubicBezTo>
                        <a:pt x="9633" y="798"/>
                        <a:pt x="10728" y="762"/>
                        <a:pt x="11823" y="691"/>
                      </a:cubicBezTo>
                      <a:cubicBezTo>
                        <a:pt x="12681" y="643"/>
                        <a:pt x="13526" y="560"/>
                        <a:pt x="14371" y="464"/>
                      </a:cubicBezTo>
                      <a:cubicBezTo>
                        <a:pt x="14633" y="453"/>
                        <a:pt x="14895" y="417"/>
                        <a:pt x="15157" y="357"/>
                      </a:cubicBezTo>
                      <a:cubicBezTo>
                        <a:pt x="15300" y="298"/>
                        <a:pt x="15359" y="60"/>
                        <a:pt x="151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18" name="Google Shape;518;p29"/>
              <p:cNvSpPr/>
              <p:nvPr/>
            </p:nvSpPr>
            <p:spPr>
              <a:xfrm flipH="1" rot="3766615">
                <a:off x="8318476" y="2093866"/>
                <a:ext cx="5158978" cy="4040488"/>
              </a:xfrm>
              <a:custGeom>
                <a:rect b="b" l="l" r="r" t="t"/>
                <a:pathLst>
                  <a:path extrusionOk="0" h="87779" w="156785">
                    <a:moveTo>
                      <a:pt x="156785" y="87779"/>
                    </a:moveTo>
                    <a:cubicBezTo>
                      <a:pt x="153723" y="75533"/>
                      <a:pt x="151731" y="62504"/>
                      <a:pt x="145115" y="51754"/>
                    </a:cubicBezTo>
                    <a:cubicBezTo>
                      <a:pt x="139210" y="42159"/>
                      <a:pt x="128584" y="34930"/>
                      <a:pt x="117715" y="31966"/>
                    </a:cubicBezTo>
                    <a:cubicBezTo>
                      <a:pt x="90628" y="24579"/>
                      <a:pt x="61221" y="36851"/>
                      <a:pt x="33488" y="32473"/>
                    </a:cubicBezTo>
                    <a:cubicBezTo>
                      <a:pt x="22087" y="30673"/>
                      <a:pt x="12285" y="21697"/>
                      <a:pt x="5074" y="12685"/>
                    </a:cubicBezTo>
                    <a:cubicBezTo>
                      <a:pt x="2229" y="9129"/>
                      <a:pt x="2038" y="4072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19" name="Google Shape;519;p29"/>
              <p:cNvSpPr/>
              <p:nvPr/>
            </p:nvSpPr>
            <p:spPr>
              <a:xfrm flipH="1" rot="-2529908">
                <a:off x="-2591718" y="745762"/>
                <a:ext cx="5357395" cy="3296958"/>
              </a:xfrm>
              <a:custGeom>
                <a:rect b="b" l="l" r="r" t="t"/>
                <a:pathLst>
                  <a:path extrusionOk="0" h="87779" w="156785">
                    <a:moveTo>
                      <a:pt x="156785" y="87779"/>
                    </a:moveTo>
                    <a:cubicBezTo>
                      <a:pt x="153723" y="75533"/>
                      <a:pt x="151731" y="62504"/>
                      <a:pt x="145115" y="51754"/>
                    </a:cubicBezTo>
                    <a:cubicBezTo>
                      <a:pt x="139210" y="42159"/>
                      <a:pt x="128584" y="34930"/>
                      <a:pt x="117715" y="31966"/>
                    </a:cubicBezTo>
                    <a:cubicBezTo>
                      <a:pt x="90628" y="24579"/>
                      <a:pt x="61221" y="36851"/>
                      <a:pt x="33488" y="32473"/>
                    </a:cubicBezTo>
                    <a:cubicBezTo>
                      <a:pt x="22087" y="30673"/>
                      <a:pt x="12285" y="21697"/>
                      <a:pt x="5074" y="12685"/>
                    </a:cubicBezTo>
                    <a:cubicBezTo>
                      <a:pt x="2229" y="9129"/>
                      <a:pt x="2038" y="4072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520" name="Google Shape;520;p29"/>
          <p:cNvSpPr txBox="1"/>
          <p:nvPr>
            <p:ph idx="1" type="subTitle"/>
          </p:nvPr>
        </p:nvSpPr>
        <p:spPr>
          <a:xfrm>
            <a:off x="1385250" y="1562650"/>
            <a:ext cx="5795400" cy="25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521" name="Google Shape;521;p29"/>
          <p:cNvSpPr txBox="1"/>
          <p:nvPr>
            <p:ph type="title"/>
          </p:nvPr>
        </p:nvSpPr>
        <p:spPr>
          <a:xfrm>
            <a:off x="717750" y="445025"/>
            <a:ext cx="770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_1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0"/>
          <p:cNvGrpSpPr/>
          <p:nvPr/>
        </p:nvGrpSpPr>
        <p:grpSpPr>
          <a:xfrm>
            <a:off x="7661062" y="2637750"/>
            <a:ext cx="3977189" cy="2562231"/>
            <a:chOff x="7661062" y="2637750"/>
            <a:chExt cx="3977189" cy="2562231"/>
          </a:xfrm>
        </p:grpSpPr>
        <p:sp>
          <p:nvSpPr>
            <p:cNvPr id="524" name="Google Shape;524;p30"/>
            <p:cNvSpPr/>
            <p:nvPr/>
          </p:nvSpPr>
          <p:spPr>
            <a:xfrm rot="10800000">
              <a:off x="7661062" y="3304265"/>
              <a:ext cx="1482936" cy="1839230"/>
            </a:xfrm>
            <a:custGeom>
              <a:rect b="b" l="l" r="r" t="t"/>
              <a:pathLst>
                <a:path extrusionOk="0" h="15960" w="16143">
                  <a:moveTo>
                    <a:pt x="1" y="1"/>
                  </a:moveTo>
                  <a:lnTo>
                    <a:pt x="1" y="15960"/>
                  </a:lnTo>
                  <a:cubicBezTo>
                    <a:pt x="546" y="14164"/>
                    <a:pt x="583" y="12160"/>
                    <a:pt x="1667" y="10631"/>
                  </a:cubicBezTo>
                  <a:cubicBezTo>
                    <a:pt x="2788" y="9043"/>
                    <a:pt x="4788" y="8338"/>
                    <a:pt x="6706" y="8023"/>
                  </a:cubicBezTo>
                  <a:cubicBezTo>
                    <a:pt x="8624" y="7704"/>
                    <a:pt x="10610" y="7670"/>
                    <a:pt x="12435" y="7006"/>
                  </a:cubicBezTo>
                  <a:cubicBezTo>
                    <a:pt x="14261" y="6338"/>
                    <a:pt x="15964" y="4821"/>
                    <a:pt x="16079" y="2884"/>
                  </a:cubicBezTo>
                  <a:cubicBezTo>
                    <a:pt x="16142" y="1841"/>
                    <a:pt x="15734" y="835"/>
                    <a:pt x="15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736525" y="2637750"/>
              <a:ext cx="2901727" cy="2562231"/>
            </a:xfrm>
            <a:custGeom>
              <a:rect b="b" l="l" r="r" t="t"/>
              <a:pathLst>
                <a:path extrusionOk="0" h="99931" w="114084">
                  <a:moveTo>
                    <a:pt x="0" y="0"/>
                  </a:moveTo>
                  <a:cubicBezTo>
                    <a:pt x="8731" y="0"/>
                    <a:pt x="16057" y="11452"/>
                    <a:pt x="16727" y="20158"/>
                  </a:cubicBezTo>
                  <a:cubicBezTo>
                    <a:pt x="17565" y="31051"/>
                    <a:pt x="13333" y="44222"/>
                    <a:pt x="20158" y="52753"/>
                  </a:cubicBezTo>
                  <a:cubicBezTo>
                    <a:pt x="27347" y="61740"/>
                    <a:pt x="39547" y="67554"/>
                    <a:pt x="51038" y="68193"/>
                  </a:cubicBezTo>
                  <a:cubicBezTo>
                    <a:pt x="60754" y="68733"/>
                    <a:pt x="71499" y="65128"/>
                    <a:pt x="80202" y="69480"/>
                  </a:cubicBezTo>
                  <a:cubicBezTo>
                    <a:pt x="93784" y="76271"/>
                    <a:pt x="98899" y="99931"/>
                    <a:pt x="114084" y="99931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26" name="Google Shape;526;p30"/>
          <p:cNvSpPr txBox="1"/>
          <p:nvPr>
            <p:ph type="title"/>
          </p:nvPr>
        </p:nvSpPr>
        <p:spPr>
          <a:xfrm>
            <a:off x="717750" y="445025"/>
            <a:ext cx="770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7" name="Google Shape;527;p30"/>
          <p:cNvSpPr txBox="1"/>
          <p:nvPr>
            <p:ph idx="1" type="subTitle"/>
          </p:nvPr>
        </p:nvSpPr>
        <p:spPr>
          <a:xfrm>
            <a:off x="5013725" y="2023675"/>
            <a:ext cx="3008400" cy="16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4"/>
          <p:cNvGrpSpPr/>
          <p:nvPr/>
        </p:nvGrpSpPr>
        <p:grpSpPr>
          <a:xfrm>
            <a:off x="-2837634" y="-1646790"/>
            <a:ext cx="12939083" cy="8693843"/>
            <a:chOff x="-2837634" y="-1646790"/>
            <a:chExt cx="12939083" cy="8693843"/>
          </a:xfrm>
        </p:grpSpPr>
        <p:sp>
          <p:nvSpPr>
            <p:cNvPr id="69" name="Google Shape;69;p4"/>
            <p:cNvSpPr/>
            <p:nvPr/>
          </p:nvSpPr>
          <p:spPr>
            <a:xfrm rot="-2407657">
              <a:off x="-2224511" y="-624058"/>
              <a:ext cx="3037219" cy="2204217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-2130950" y="-122769"/>
              <a:ext cx="2560596" cy="1752293"/>
            </a:xfrm>
            <a:custGeom>
              <a:rect b="b" l="l" r="r" t="t"/>
              <a:pathLst>
                <a:path extrusionOk="0" h="62105" w="90753">
                  <a:moveTo>
                    <a:pt x="90753" y="61361"/>
                  </a:moveTo>
                  <a:cubicBezTo>
                    <a:pt x="79308" y="65171"/>
                    <a:pt x="63796" y="53320"/>
                    <a:pt x="60330" y="41766"/>
                  </a:cubicBezTo>
                  <a:cubicBezTo>
                    <a:pt x="57675" y="32916"/>
                    <a:pt x="61702" y="21453"/>
                    <a:pt x="55689" y="14437"/>
                  </a:cubicBezTo>
                  <a:cubicBezTo>
                    <a:pt x="50665" y="8574"/>
                    <a:pt x="41173" y="8733"/>
                    <a:pt x="33517" y="7734"/>
                  </a:cubicBezTo>
                  <a:cubicBezTo>
                    <a:pt x="22147" y="6251"/>
                    <a:pt x="10736" y="4025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" name="Google Shape;71;p4"/>
            <p:cNvSpPr/>
            <p:nvPr/>
          </p:nvSpPr>
          <p:spPr>
            <a:xfrm rot="-1758268">
              <a:off x="-2594423" y="4409852"/>
              <a:ext cx="3487537" cy="1905645"/>
            </a:xfrm>
            <a:custGeom>
              <a:rect b="b" l="l" r="r" t="t"/>
              <a:pathLst>
                <a:path extrusionOk="0" h="39796" w="72831">
                  <a:moveTo>
                    <a:pt x="51355" y="1"/>
                  </a:moveTo>
                  <a:cubicBezTo>
                    <a:pt x="48560" y="1"/>
                    <a:pt x="45745" y="363"/>
                    <a:pt x="43017" y="959"/>
                  </a:cubicBezTo>
                  <a:cubicBezTo>
                    <a:pt x="36773" y="2325"/>
                    <a:pt x="30653" y="4905"/>
                    <a:pt x="24300" y="4905"/>
                  </a:cubicBezTo>
                  <a:cubicBezTo>
                    <a:pt x="23845" y="4905"/>
                    <a:pt x="23389" y="4892"/>
                    <a:pt x="22932" y="4864"/>
                  </a:cubicBezTo>
                  <a:cubicBezTo>
                    <a:pt x="19047" y="4635"/>
                    <a:pt x="14989" y="3395"/>
                    <a:pt x="11190" y="3395"/>
                  </a:cubicBezTo>
                  <a:cubicBezTo>
                    <a:pt x="9260" y="3395"/>
                    <a:pt x="7396" y="3715"/>
                    <a:pt x="5656" y="4650"/>
                  </a:cubicBezTo>
                  <a:cubicBezTo>
                    <a:pt x="1965" y="6626"/>
                    <a:pt x="0" y="11341"/>
                    <a:pt x="1191" y="15342"/>
                  </a:cubicBezTo>
                  <a:cubicBezTo>
                    <a:pt x="2000" y="18056"/>
                    <a:pt x="3989" y="20211"/>
                    <a:pt x="5513" y="22592"/>
                  </a:cubicBezTo>
                  <a:cubicBezTo>
                    <a:pt x="8180" y="26748"/>
                    <a:pt x="7918" y="32296"/>
                    <a:pt x="11192" y="35880"/>
                  </a:cubicBezTo>
                  <a:cubicBezTo>
                    <a:pt x="13364" y="38261"/>
                    <a:pt x="16634" y="39795"/>
                    <a:pt x="19842" y="39795"/>
                  </a:cubicBezTo>
                  <a:cubicBezTo>
                    <a:pt x="21767" y="39795"/>
                    <a:pt x="23671" y="39242"/>
                    <a:pt x="25301" y="37987"/>
                  </a:cubicBezTo>
                  <a:cubicBezTo>
                    <a:pt x="30182" y="34225"/>
                    <a:pt x="30944" y="26355"/>
                    <a:pt x="36409" y="23497"/>
                  </a:cubicBezTo>
                  <a:cubicBezTo>
                    <a:pt x="37782" y="22777"/>
                    <a:pt x="39260" y="22481"/>
                    <a:pt x="40776" y="22481"/>
                  </a:cubicBezTo>
                  <a:cubicBezTo>
                    <a:pt x="43742" y="22481"/>
                    <a:pt x="46851" y="23614"/>
                    <a:pt x="49602" y="24914"/>
                  </a:cubicBezTo>
                  <a:cubicBezTo>
                    <a:pt x="53250" y="26644"/>
                    <a:pt x="57074" y="28688"/>
                    <a:pt x="61033" y="28688"/>
                  </a:cubicBezTo>
                  <a:cubicBezTo>
                    <a:pt x="61570" y="28688"/>
                    <a:pt x="62109" y="28650"/>
                    <a:pt x="62651" y="28569"/>
                  </a:cubicBezTo>
                  <a:cubicBezTo>
                    <a:pt x="68663" y="27676"/>
                    <a:pt x="72831" y="21104"/>
                    <a:pt x="72104" y="15068"/>
                  </a:cubicBezTo>
                  <a:cubicBezTo>
                    <a:pt x="71366" y="9031"/>
                    <a:pt x="66616" y="3983"/>
                    <a:pt x="60972" y="1721"/>
                  </a:cubicBezTo>
                  <a:cubicBezTo>
                    <a:pt x="57913" y="504"/>
                    <a:pt x="54648" y="1"/>
                    <a:pt x="51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9183085">
              <a:off x="6991467" y="-1172186"/>
              <a:ext cx="2691512" cy="2491665"/>
            </a:xfrm>
            <a:custGeom>
              <a:rect b="b" l="l" r="r" t="t"/>
              <a:pathLst>
                <a:path extrusionOk="0" h="21906" w="23663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flipH="1">
              <a:off x="6607779" y="4474070"/>
              <a:ext cx="2703610" cy="831744"/>
            </a:xfrm>
            <a:custGeom>
              <a:rect b="b" l="l" r="r" t="t"/>
              <a:pathLst>
                <a:path extrusionOk="0" h="18252" w="30628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713400" y="1143010"/>
            <a:ext cx="7717200" cy="3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529325" y="445025"/>
            <a:ext cx="8085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5_1_1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31"/>
          <p:cNvGrpSpPr/>
          <p:nvPr/>
        </p:nvGrpSpPr>
        <p:grpSpPr>
          <a:xfrm>
            <a:off x="-397525" y="-1214398"/>
            <a:ext cx="10930152" cy="6414379"/>
            <a:chOff x="-397525" y="-1214398"/>
            <a:chExt cx="10930152" cy="6414379"/>
          </a:xfrm>
        </p:grpSpPr>
        <p:sp>
          <p:nvSpPr>
            <p:cNvPr id="530" name="Google Shape;530;p31"/>
            <p:cNvSpPr/>
            <p:nvPr/>
          </p:nvSpPr>
          <p:spPr>
            <a:xfrm flipH="1">
              <a:off x="7860335" y="3545453"/>
              <a:ext cx="2672293" cy="1592487"/>
            </a:xfrm>
            <a:custGeom>
              <a:rect b="b" l="l" r="r" t="t"/>
              <a:pathLst>
                <a:path extrusionOk="0" h="18252" w="30628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 flipH="1">
              <a:off x="-397525" y="3571650"/>
              <a:ext cx="3173599" cy="1592496"/>
            </a:xfrm>
            <a:custGeom>
              <a:rect b="b" l="l" r="r" t="t"/>
              <a:pathLst>
                <a:path extrusionOk="0" h="16340" w="34743">
                  <a:moveTo>
                    <a:pt x="25590" y="0"/>
                  </a:moveTo>
                  <a:cubicBezTo>
                    <a:pt x="25463" y="0"/>
                    <a:pt x="25337" y="3"/>
                    <a:pt x="25210" y="9"/>
                  </a:cubicBezTo>
                  <a:cubicBezTo>
                    <a:pt x="22164" y="158"/>
                    <a:pt x="19266" y="2061"/>
                    <a:pt x="17919" y="4796"/>
                  </a:cubicBezTo>
                  <a:cubicBezTo>
                    <a:pt x="17061" y="6536"/>
                    <a:pt x="16768" y="8607"/>
                    <a:pt x="15436" y="10017"/>
                  </a:cubicBezTo>
                  <a:cubicBezTo>
                    <a:pt x="14100" y="11427"/>
                    <a:pt x="12019" y="11842"/>
                    <a:pt x="10078" y="11887"/>
                  </a:cubicBezTo>
                  <a:cubicBezTo>
                    <a:pt x="9903" y="11891"/>
                    <a:pt x="9728" y="11892"/>
                    <a:pt x="9552" y="11892"/>
                  </a:cubicBezTo>
                  <a:cubicBezTo>
                    <a:pt x="8697" y="11892"/>
                    <a:pt x="7838" y="11853"/>
                    <a:pt x="6985" y="11853"/>
                  </a:cubicBezTo>
                  <a:cubicBezTo>
                    <a:pt x="6069" y="11853"/>
                    <a:pt x="5158" y="11898"/>
                    <a:pt x="4264" y="12087"/>
                  </a:cubicBezTo>
                  <a:cubicBezTo>
                    <a:pt x="2364" y="12488"/>
                    <a:pt x="460" y="13750"/>
                    <a:pt x="71" y="15653"/>
                  </a:cubicBezTo>
                  <a:cubicBezTo>
                    <a:pt x="26" y="15879"/>
                    <a:pt x="0" y="16109"/>
                    <a:pt x="0" y="16340"/>
                  </a:cubicBezTo>
                  <a:lnTo>
                    <a:pt x="34112" y="16340"/>
                  </a:lnTo>
                  <a:cubicBezTo>
                    <a:pt x="34676" y="14521"/>
                    <a:pt x="34742" y="12544"/>
                    <a:pt x="34635" y="10629"/>
                  </a:cubicBezTo>
                  <a:cubicBezTo>
                    <a:pt x="34509" y="8347"/>
                    <a:pt x="34127" y="6009"/>
                    <a:pt x="32924" y="4069"/>
                  </a:cubicBezTo>
                  <a:cubicBezTo>
                    <a:pt x="31388" y="1583"/>
                    <a:pt x="28505" y="0"/>
                    <a:pt x="2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6684525" y="-38975"/>
              <a:ext cx="2476825" cy="2676713"/>
            </a:xfrm>
            <a:custGeom>
              <a:rect b="b" l="l" r="r" t="t"/>
              <a:pathLst>
                <a:path extrusionOk="0" h="105507" w="99073">
                  <a:moveTo>
                    <a:pt x="99073" y="105507"/>
                  </a:moveTo>
                  <a:cubicBezTo>
                    <a:pt x="88801" y="102938"/>
                    <a:pt x="81814" y="89905"/>
                    <a:pt x="81060" y="79344"/>
                  </a:cubicBezTo>
                  <a:cubicBezTo>
                    <a:pt x="80279" y="68409"/>
                    <a:pt x="82683" y="54120"/>
                    <a:pt x="74198" y="47178"/>
                  </a:cubicBezTo>
                  <a:cubicBezTo>
                    <a:pt x="71258" y="44772"/>
                    <a:pt x="67274" y="43318"/>
                    <a:pt x="63475" y="43318"/>
                  </a:cubicBezTo>
                  <a:cubicBezTo>
                    <a:pt x="59230" y="43318"/>
                    <a:pt x="55302" y="48161"/>
                    <a:pt x="54469" y="52324"/>
                  </a:cubicBezTo>
                  <a:cubicBezTo>
                    <a:pt x="53885" y="55241"/>
                    <a:pt x="58808" y="57840"/>
                    <a:pt x="61760" y="57471"/>
                  </a:cubicBezTo>
                  <a:cubicBezTo>
                    <a:pt x="64671" y="57107"/>
                    <a:pt x="67617" y="54342"/>
                    <a:pt x="68193" y="51466"/>
                  </a:cubicBezTo>
                  <a:cubicBezTo>
                    <a:pt x="71041" y="37233"/>
                    <a:pt x="39989" y="44185"/>
                    <a:pt x="26591" y="38600"/>
                  </a:cubicBezTo>
                  <a:cubicBezTo>
                    <a:pt x="17260" y="34711"/>
                    <a:pt x="8899" y="26542"/>
                    <a:pt x="5147" y="17155"/>
                  </a:cubicBezTo>
                  <a:cubicBezTo>
                    <a:pt x="2931" y="11611"/>
                    <a:pt x="4222" y="422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33" name="Google Shape;533;p31"/>
            <p:cNvSpPr/>
            <p:nvPr/>
          </p:nvSpPr>
          <p:spPr>
            <a:xfrm>
              <a:off x="-261587" y="2637750"/>
              <a:ext cx="2901727" cy="2562231"/>
            </a:xfrm>
            <a:custGeom>
              <a:rect b="b" l="l" r="r" t="t"/>
              <a:pathLst>
                <a:path extrusionOk="0" h="99931" w="114084">
                  <a:moveTo>
                    <a:pt x="0" y="0"/>
                  </a:moveTo>
                  <a:cubicBezTo>
                    <a:pt x="8731" y="0"/>
                    <a:pt x="16057" y="11452"/>
                    <a:pt x="16727" y="20158"/>
                  </a:cubicBezTo>
                  <a:cubicBezTo>
                    <a:pt x="17565" y="31051"/>
                    <a:pt x="13333" y="44222"/>
                    <a:pt x="20158" y="52753"/>
                  </a:cubicBezTo>
                  <a:cubicBezTo>
                    <a:pt x="27347" y="61740"/>
                    <a:pt x="39547" y="67554"/>
                    <a:pt x="51038" y="68193"/>
                  </a:cubicBezTo>
                  <a:cubicBezTo>
                    <a:pt x="60754" y="68733"/>
                    <a:pt x="71499" y="65128"/>
                    <a:pt x="80202" y="69480"/>
                  </a:cubicBezTo>
                  <a:cubicBezTo>
                    <a:pt x="93784" y="76271"/>
                    <a:pt x="98899" y="99931"/>
                    <a:pt x="114084" y="99931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34" name="Google Shape;534;p31"/>
            <p:cNvSpPr/>
            <p:nvPr/>
          </p:nvSpPr>
          <p:spPr>
            <a:xfrm flipH="1" rot="-877307">
              <a:off x="7041054" y="-851595"/>
              <a:ext cx="3165559" cy="2269433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31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6" name="Google Shape;536;p31"/>
          <p:cNvSpPr txBox="1"/>
          <p:nvPr>
            <p:ph idx="1" type="subTitle"/>
          </p:nvPr>
        </p:nvSpPr>
        <p:spPr>
          <a:xfrm>
            <a:off x="918425" y="1991150"/>
            <a:ext cx="28011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2"/>
          <p:cNvSpPr/>
          <p:nvPr/>
        </p:nvSpPr>
        <p:spPr>
          <a:xfrm flipH="1" rot="-9452081">
            <a:off x="-2458349" y="-734698"/>
            <a:ext cx="3197141" cy="2424745"/>
          </a:xfrm>
          <a:custGeom>
            <a:rect b="b" l="l" r="r" t="t"/>
            <a:pathLst>
              <a:path extrusionOk="0" h="65783" w="86738">
                <a:moveTo>
                  <a:pt x="55984" y="1"/>
                </a:moveTo>
                <a:cubicBezTo>
                  <a:pt x="53362" y="1"/>
                  <a:pt x="50762" y="503"/>
                  <a:pt x="48328" y="1601"/>
                </a:cubicBezTo>
                <a:cubicBezTo>
                  <a:pt x="43840" y="3637"/>
                  <a:pt x="40030" y="7530"/>
                  <a:pt x="35124" y="7958"/>
                </a:cubicBezTo>
                <a:cubicBezTo>
                  <a:pt x="34817" y="7985"/>
                  <a:pt x="34511" y="7998"/>
                  <a:pt x="34206" y="7998"/>
                </a:cubicBezTo>
                <a:cubicBezTo>
                  <a:pt x="30577" y="7998"/>
                  <a:pt x="27105" y="6224"/>
                  <a:pt x="23492" y="5565"/>
                </a:cubicBezTo>
                <a:cubicBezTo>
                  <a:pt x="22463" y="5385"/>
                  <a:pt x="21429" y="5296"/>
                  <a:pt x="20400" y="5296"/>
                </a:cubicBezTo>
                <a:cubicBezTo>
                  <a:pt x="16533" y="5296"/>
                  <a:pt x="12740" y="6548"/>
                  <a:pt x="9609" y="8899"/>
                </a:cubicBezTo>
                <a:cubicBezTo>
                  <a:pt x="4858" y="12519"/>
                  <a:pt x="1" y="21258"/>
                  <a:pt x="3692" y="26889"/>
                </a:cubicBezTo>
                <a:cubicBezTo>
                  <a:pt x="5573" y="29747"/>
                  <a:pt x="8585" y="31616"/>
                  <a:pt x="11324" y="33688"/>
                </a:cubicBezTo>
                <a:cubicBezTo>
                  <a:pt x="14050" y="35760"/>
                  <a:pt x="16717" y="38355"/>
                  <a:pt x="17324" y="41725"/>
                </a:cubicBezTo>
                <a:cubicBezTo>
                  <a:pt x="17896" y="44915"/>
                  <a:pt x="16503" y="48118"/>
                  <a:pt x="16277" y="51357"/>
                </a:cubicBezTo>
                <a:cubicBezTo>
                  <a:pt x="15695" y="59377"/>
                  <a:pt x="22656" y="65782"/>
                  <a:pt x="30119" y="65782"/>
                </a:cubicBezTo>
                <a:cubicBezTo>
                  <a:pt x="31829" y="65782"/>
                  <a:pt x="33565" y="65446"/>
                  <a:pt x="35243" y="64715"/>
                </a:cubicBezTo>
                <a:cubicBezTo>
                  <a:pt x="39541" y="62846"/>
                  <a:pt x="42911" y="58774"/>
                  <a:pt x="47566" y="58227"/>
                </a:cubicBezTo>
                <a:cubicBezTo>
                  <a:pt x="47935" y="58183"/>
                  <a:pt x="48299" y="58162"/>
                  <a:pt x="48659" y="58162"/>
                </a:cubicBezTo>
                <a:cubicBezTo>
                  <a:pt x="54581" y="58162"/>
                  <a:pt x="59427" y="63773"/>
                  <a:pt x="65330" y="65311"/>
                </a:cubicBezTo>
                <a:cubicBezTo>
                  <a:pt x="66408" y="65592"/>
                  <a:pt x="67510" y="65725"/>
                  <a:pt x="68612" y="65725"/>
                </a:cubicBezTo>
                <a:cubicBezTo>
                  <a:pt x="72647" y="65725"/>
                  <a:pt x="76691" y="63942"/>
                  <a:pt x="79618" y="61108"/>
                </a:cubicBezTo>
                <a:cubicBezTo>
                  <a:pt x="83356" y="57512"/>
                  <a:pt x="85428" y="52416"/>
                  <a:pt x="86083" y="47273"/>
                </a:cubicBezTo>
                <a:cubicBezTo>
                  <a:pt x="86738" y="42117"/>
                  <a:pt x="86095" y="36891"/>
                  <a:pt x="85047" y="31807"/>
                </a:cubicBezTo>
                <a:cubicBezTo>
                  <a:pt x="83190" y="22877"/>
                  <a:pt x="79892" y="13888"/>
                  <a:pt x="73403" y="7482"/>
                </a:cubicBezTo>
                <a:cubicBezTo>
                  <a:pt x="73272" y="7351"/>
                  <a:pt x="73141" y="7220"/>
                  <a:pt x="73010" y="7101"/>
                </a:cubicBezTo>
                <a:cubicBezTo>
                  <a:pt x="68441" y="2774"/>
                  <a:pt x="62149" y="1"/>
                  <a:pt x="559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2"/>
          <p:cNvSpPr txBox="1"/>
          <p:nvPr/>
        </p:nvSpPr>
        <p:spPr>
          <a:xfrm>
            <a:off x="1136775" y="3530700"/>
            <a:ext cx="40320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CREDITS: Diese Präsentationsvorlage wurde von </a:t>
            </a:r>
            <a:r>
              <a:rPr lang="en" sz="1200">
                <a:solidFill>
                  <a:schemeClr val="accent4"/>
                </a:solidFill>
                <a:uFill>
                  <a:noFill/>
                </a:uFill>
                <a:latin typeface="PT Sans Caption"/>
                <a:ea typeface="PT Sans Caption"/>
                <a:cs typeface="PT Sans Caption"/>
                <a:sym typeface="PT Sans Captio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PT Sans Caption"/>
                <a:ea typeface="PT Sans Caption"/>
                <a:cs typeface="PT Sans Caption"/>
                <a:sym typeface="PT Sans Captio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erstellt, inklusive Icons von </a:t>
            </a:r>
            <a:r>
              <a:rPr lang="en" sz="1200">
                <a:solidFill>
                  <a:schemeClr val="accent4"/>
                </a:solidFill>
                <a:uFill>
                  <a:noFill/>
                </a:uFill>
                <a:latin typeface="PT Sans Caption"/>
                <a:ea typeface="PT Sans Caption"/>
                <a:cs typeface="PT Sans Caption"/>
                <a:sym typeface="PT Sans Captio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 und Infografiken &amp; Bilder von </a:t>
            </a:r>
            <a:r>
              <a:rPr lang="en" sz="1200">
                <a:solidFill>
                  <a:schemeClr val="accent4"/>
                </a:solidFill>
                <a:uFill>
                  <a:noFill/>
                </a:uFill>
                <a:latin typeface="PT Sans Caption"/>
                <a:ea typeface="PT Sans Caption"/>
                <a:cs typeface="PT Sans Caption"/>
                <a:sym typeface="PT Sans Captio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4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540" name="Google Shape;540;p32"/>
          <p:cNvSpPr/>
          <p:nvPr/>
        </p:nvSpPr>
        <p:spPr>
          <a:xfrm flipH="1" rot="-8592930">
            <a:off x="-2438735" y="2962934"/>
            <a:ext cx="2881672" cy="2667705"/>
          </a:xfrm>
          <a:custGeom>
            <a:rect b="b" l="l" r="r" t="t"/>
            <a:pathLst>
              <a:path extrusionOk="0" h="21906" w="23663">
                <a:moveTo>
                  <a:pt x="9935" y="1"/>
                </a:moveTo>
                <a:cubicBezTo>
                  <a:pt x="9728" y="1"/>
                  <a:pt x="9519" y="11"/>
                  <a:pt x="9310" y="31"/>
                </a:cubicBezTo>
                <a:cubicBezTo>
                  <a:pt x="7507" y="213"/>
                  <a:pt x="5859" y="1134"/>
                  <a:pt x="4386" y="2191"/>
                </a:cubicBezTo>
                <a:cubicBezTo>
                  <a:pt x="3017" y="3178"/>
                  <a:pt x="1711" y="4343"/>
                  <a:pt x="976" y="5865"/>
                </a:cubicBezTo>
                <a:cubicBezTo>
                  <a:pt x="0" y="7894"/>
                  <a:pt x="215" y="10447"/>
                  <a:pt x="1514" y="12284"/>
                </a:cubicBezTo>
                <a:cubicBezTo>
                  <a:pt x="2689" y="13945"/>
                  <a:pt x="4708" y="14962"/>
                  <a:pt x="6735" y="14962"/>
                </a:cubicBezTo>
                <a:cubicBezTo>
                  <a:pt x="6954" y="14962"/>
                  <a:pt x="7173" y="14950"/>
                  <a:pt x="7392" y="14926"/>
                </a:cubicBezTo>
                <a:cubicBezTo>
                  <a:pt x="8573" y="14797"/>
                  <a:pt x="9742" y="14333"/>
                  <a:pt x="10911" y="14333"/>
                </a:cubicBezTo>
                <a:cubicBezTo>
                  <a:pt x="11151" y="14333"/>
                  <a:pt x="11392" y="14353"/>
                  <a:pt x="11633" y="14399"/>
                </a:cubicBezTo>
                <a:cubicBezTo>
                  <a:pt x="13043" y="14670"/>
                  <a:pt x="14126" y="15801"/>
                  <a:pt x="14924" y="16993"/>
                </a:cubicBezTo>
                <a:cubicBezTo>
                  <a:pt x="15726" y="18187"/>
                  <a:pt x="16353" y="19512"/>
                  <a:pt x="17358" y="20536"/>
                </a:cubicBezTo>
                <a:cubicBezTo>
                  <a:pt x="18128" y="21323"/>
                  <a:pt x="19213" y="21906"/>
                  <a:pt x="20281" y="21906"/>
                </a:cubicBezTo>
                <a:cubicBezTo>
                  <a:pt x="20608" y="21906"/>
                  <a:pt x="20933" y="21851"/>
                  <a:pt x="21247" y="21731"/>
                </a:cubicBezTo>
                <a:cubicBezTo>
                  <a:pt x="22245" y="21349"/>
                  <a:pt x="22928" y="20369"/>
                  <a:pt x="23221" y="19338"/>
                </a:cubicBezTo>
                <a:cubicBezTo>
                  <a:pt x="23663" y="17776"/>
                  <a:pt x="23588" y="16566"/>
                  <a:pt x="22557" y="15371"/>
                </a:cubicBezTo>
                <a:cubicBezTo>
                  <a:pt x="21221" y="13820"/>
                  <a:pt x="20108" y="12132"/>
                  <a:pt x="19332" y="10228"/>
                </a:cubicBezTo>
                <a:cubicBezTo>
                  <a:pt x="18661" y="8588"/>
                  <a:pt x="18234" y="6852"/>
                  <a:pt x="17455" y="5260"/>
                </a:cubicBezTo>
                <a:cubicBezTo>
                  <a:pt x="16034" y="2369"/>
                  <a:pt x="13115" y="1"/>
                  <a:pt x="99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2"/>
          <p:cNvSpPr/>
          <p:nvPr/>
        </p:nvSpPr>
        <p:spPr>
          <a:xfrm flipH="1" rot="172230">
            <a:off x="5242781" y="-662942"/>
            <a:ext cx="5202343" cy="3729631"/>
          </a:xfrm>
          <a:custGeom>
            <a:rect b="b" l="l" r="r" t="t"/>
            <a:pathLst>
              <a:path extrusionOk="0" h="42594" w="59413">
                <a:moveTo>
                  <a:pt x="49610" y="1"/>
                </a:moveTo>
                <a:cubicBezTo>
                  <a:pt x="48775" y="1"/>
                  <a:pt x="47898" y="134"/>
                  <a:pt x="46959" y="411"/>
                </a:cubicBezTo>
                <a:cubicBezTo>
                  <a:pt x="42833" y="1616"/>
                  <a:pt x="38639" y="2334"/>
                  <a:pt x="34354" y="2334"/>
                </a:cubicBezTo>
                <a:cubicBezTo>
                  <a:pt x="33854" y="2334"/>
                  <a:pt x="33353" y="2324"/>
                  <a:pt x="32850" y="2304"/>
                </a:cubicBezTo>
                <a:cubicBezTo>
                  <a:pt x="29017" y="2162"/>
                  <a:pt x="25213" y="1492"/>
                  <a:pt x="21384" y="1492"/>
                </a:cubicBezTo>
                <a:cubicBezTo>
                  <a:pt x="21063" y="1492"/>
                  <a:pt x="20742" y="1497"/>
                  <a:pt x="20420" y="1507"/>
                </a:cubicBezTo>
                <a:cubicBezTo>
                  <a:pt x="12383" y="1745"/>
                  <a:pt x="3966" y="6198"/>
                  <a:pt x="1370" y="13818"/>
                </a:cubicBezTo>
                <a:cubicBezTo>
                  <a:pt x="1" y="17854"/>
                  <a:pt x="382" y="22259"/>
                  <a:pt x="1215" y="26426"/>
                </a:cubicBezTo>
                <a:cubicBezTo>
                  <a:pt x="1989" y="30308"/>
                  <a:pt x="3215" y="34225"/>
                  <a:pt x="5752" y="37261"/>
                </a:cubicBezTo>
                <a:cubicBezTo>
                  <a:pt x="8561" y="40634"/>
                  <a:pt x="12939" y="42594"/>
                  <a:pt x="17317" y="42594"/>
                </a:cubicBezTo>
                <a:cubicBezTo>
                  <a:pt x="18209" y="42594"/>
                  <a:pt x="19101" y="42512"/>
                  <a:pt x="19979" y="42345"/>
                </a:cubicBezTo>
                <a:cubicBezTo>
                  <a:pt x="25159" y="41345"/>
                  <a:pt x="29671" y="37368"/>
                  <a:pt x="31302" y="32356"/>
                </a:cubicBezTo>
                <a:cubicBezTo>
                  <a:pt x="32350" y="29165"/>
                  <a:pt x="32350" y="25545"/>
                  <a:pt x="34291" y="22795"/>
                </a:cubicBezTo>
                <a:cubicBezTo>
                  <a:pt x="36243" y="20045"/>
                  <a:pt x="39708" y="18818"/>
                  <a:pt x="43030" y="18271"/>
                </a:cubicBezTo>
                <a:cubicBezTo>
                  <a:pt x="46352" y="17723"/>
                  <a:pt x="49793" y="17663"/>
                  <a:pt x="52948" y="16509"/>
                </a:cubicBezTo>
                <a:cubicBezTo>
                  <a:pt x="56115" y="15354"/>
                  <a:pt x="59068" y="12722"/>
                  <a:pt x="59270" y="9365"/>
                </a:cubicBezTo>
                <a:cubicBezTo>
                  <a:pt x="59413" y="6853"/>
                  <a:pt x="57984" y="4459"/>
                  <a:pt x="56067" y="2840"/>
                </a:cubicBezTo>
                <a:cubicBezTo>
                  <a:pt x="53931" y="1028"/>
                  <a:pt x="51930" y="1"/>
                  <a:pt x="496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2"/>
          <p:cNvSpPr/>
          <p:nvPr/>
        </p:nvSpPr>
        <p:spPr>
          <a:xfrm rot="-1758191">
            <a:off x="6593862" y="4140295"/>
            <a:ext cx="4508497" cy="2463427"/>
          </a:xfrm>
          <a:custGeom>
            <a:rect b="b" l="l" r="r" t="t"/>
            <a:pathLst>
              <a:path extrusionOk="0" h="39796" w="72831">
                <a:moveTo>
                  <a:pt x="51355" y="1"/>
                </a:moveTo>
                <a:cubicBezTo>
                  <a:pt x="48560" y="1"/>
                  <a:pt x="45745" y="363"/>
                  <a:pt x="43017" y="959"/>
                </a:cubicBezTo>
                <a:cubicBezTo>
                  <a:pt x="36773" y="2325"/>
                  <a:pt x="30653" y="4905"/>
                  <a:pt x="24300" y="4905"/>
                </a:cubicBezTo>
                <a:cubicBezTo>
                  <a:pt x="23845" y="4905"/>
                  <a:pt x="23389" y="4892"/>
                  <a:pt x="22932" y="4864"/>
                </a:cubicBezTo>
                <a:cubicBezTo>
                  <a:pt x="19047" y="4635"/>
                  <a:pt x="14989" y="3395"/>
                  <a:pt x="11190" y="3395"/>
                </a:cubicBezTo>
                <a:cubicBezTo>
                  <a:pt x="9260" y="3395"/>
                  <a:pt x="7396" y="3715"/>
                  <a:pt x="5656" y="4650"/>
                </a:cubicBezTo>
                <a:cubicBezTo>
                  <a:pt x="1965" y="6626"/>
                  <a:pt x="0" y="11341"/>
                  <a:pt x="1191" y="15342"/>
                </a:cubicBezTo>
                <a:cubicBezTo>
                  <a:pt x="2000" y="18056"/>
                  <a:pt x="3989" y="20211"/>
                  <a:pt x="5513" y="22592"/>
                </a:cubicBezTo>
                <a:cubicBezTo>
                  <a:pt x="8180" y="26748"/>
                  <a:pt x="7918" y="32296"/>
                  <a:pt x="11192" y="35880"/>
                </a:cubicBezTo>
                <a:cubicBezTo>
                  <a:pt x="13364" y="38261"/>
                  <a:pt x="16634" y="39795"/>
                  <a:pt x="19842" y="39795"/>
                </a:cubicBezTo>
                <a:cubicBezTo>
                  <a:pt x="21767" y="39795"/>
                  <a:pt x="23671" y="39242"/>
                  <a:pt x="25301" y="37987"/>
                </a:cubicBezTo>
                <a:cubicBezTo>
                  <a:pt x="30182" y="34225"/>
                  <a:pt x="30944" y="26355"/>
                  <a:pt x="36409" y="23497"/>
                </a:cubicBezTo>
                <a:cubicBezTo>
                  <a:pt x="37782" y="22777"/>
                  <a:pt x="39260" y="22481"/>
                  <a:pt x="40776" y="22481"/>
                </a:cubicBezTo>
                <a:cubicBezTo>
                  <a:pt x="43742" y="22481"/>
                  <a:pt x="46851" y="23614"/>
                  <a:pt x="49602" y="24914"/>
                </a:cubicBezTo>
                <a:cubicBezTo>
                  <a:pt x="53250" y="26644"/>
                  <a:pt x="57074" y="28688"/>
                  <a:pt x="61033" y="28688"/>
                </a:cubicBezTo>
                <a:cubicBezTo>
                  <a:pt x="61570" y="28688"/>
                  <a:pt x="62109" y="28650"/>
                  <a:pt x="62651" y="28569"/>
                </a:cubicBezTo>
                <a:cubicBezTo>
                  <a:pt x="68663" y="27676"/>
                  <a:pt x="72831" y="21104"/>
                  <a:pt x="72104" y="15068"/>
                </a:cubicBezTo>
                <a:cubicBezTo>
                  <a:pt x="71366" y="9031"/>
                  <a:pt x="66616" y="3983"/>
                  <a:pt x="60972" y="1721"/>
                </a:cubicBezTo>
                <a:cubicBezTo>
                  <a:pt x="57913" y="504"/>
                  <a:pt x="54648" y="1"/>
                  <a:pt x="513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Google Shape;543;p32"/>
          <p:cNvGrpSpPr/>
          <p:nvPr/>
        </p:nvGrpSpPr>
        <p:grpSpPr>
          <a:xfrm rot="-2365545">
            <a:off x="7214218" y="3027267"/>
            <a:ext cx="669716" cy="772519"/>
            <a:chOff x="2963892" y="6575936"/>
            <a:chExt cx="378131" cy="436191"/>
          </a:xfrm>
        </p:grpSpPr>
        <p:sp>
          <p:nvSpPr>
            <p:cNvPr id="544" name="Google Shape;544;p32"/>
            <p:cNvSpPr/>
            <p:nvPr/>
          </p:nvSpPr>
          <p:spPr>
            <a:xfrm rot="5621274">
              <a:off x="2963295" y="6785233"/>
              <a:ext cx="228004" cy="212584"/>
            </a:xfrm>
            <a:custGeom>
              <a:rect b="b" l="l" r="r" t="t"/>
              <a:pathLst>
                <a:path extrusionOk="0" h="11489" w="12324">
                  <a:moveTo>
                    <a:pt x="6216" y="0"/>
                  </a:moveTo>
                  <a:cubicBezTo>
                    <a:pt x="5168" y="0"/>
                    <a:pt x="4121" y="574"/>
                    <a:pt x="3048" y="1881"/>
                  </a:cubicBezTo>
                  <a:cubicBezTo>
                    <a:pt x="1774" y="3429"/>
                    <a:pt x="0" y="4881"/>
                    <a:pt x="1155" y="7072"/>
                  </a:cubicBezTo>
                  <a:cubicBezTo>
                    <a:pt x="1905" y="8489"/>
                    <a:pt x="4453" y="11025"/>
                    <a:pt x="5989" y="11406"/>
                  </a:cubicBezTo>
                  <a:cubicBezTo>
                    <a:pt x="6217" y="11463"/>
                    <a:pt x="6430" y="11489"/>
                    <a:pt x="6630" y="11489"/>
                  </a:cubicBezTo>
                  <a:cubicBezTo>
                    <a:pt x="8445" y="11489"/>
                    <a:pt x="9164" y="9312"/>
                    <a:pt x="9882" y="7917"/>
                  </a:cubicBezTo>
                  <a:cubicBezTo>
                    <a:pt x="10513" y="6691"/>
                    <a:pt x="12323" y="3595"/>
                    <a:pt x="10323" y="2512"/>
                  </a:cubicBezTo>
                  <a:cubicBezTo>
                    <a:pt x="8916" y="951"/>
                    <a:pt x="7565" y="0"/>
                    <a:pt x="62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 rot="5621274">
              <a:off x="3240340" y="6749295"/>
              <a:ext cx="99368" cy="97808"/>
            </a:xfrm>
            <a:custGeom>
              <a:rect b="b" l="l" r="r" t="t"/>
              <a:pathLst>
                <a:path extrusionOk="0" h="5286" w="5371">
                  <a:moveTo>
                    <a:pt x="1727" y="0"/>
                  </a:moveTo>
                  <a:cubicBezTo>
                    <a:pt x="1690" y="0"/>
                    <a:pt x="1654" y="2"/>
                    <a:pt x="1620" y="5"/>
                  </a:cubicBezTo>
                  <a:cubicBezTo>
                    <a:pt x="489" y="112"/>
                    <a:pt x="524" y="1374"/>
                    <a:pt x="417" y="2208"/>
                  </a:cubicBezTo>
                  <a:cubicBezTo>
                    <a:pt x="322" y="2863"/>
                    <a:pt x="1" y="4553"/>
                    <a:pt x="1072" y="4720"/>
                  </a:cubicBezTo>
                  <a:cubicBezTo>
                    <a:pt x="1724" y="5076"/>
                    <a:pt x="2311" y="5286"/>
                    <a:pt x="2819" y="5286"/>
                  </a:cubicBezTo>
                  <a:cubicBezTo>
                    <a:pt x="3535" y="5286"/>
                    <a:pt x="4096" y="4868"/>
                    <a:pt x="4465" y="3851"/>
                  </a:cubicBezTo>
                  <a:cubicBezTo>
                    <a:pt x="4787" y="2946"/>
                    <a:pt x="5370" y="2005"/>
                    <a:pt x="4489" y="1196"/>
                  </a:cubicBezTo>
                  <a:cubicBezTo>
                    <a:pt x="3955" y="696"/>
                    <a:pt x="2509" y="0"/>
                    <a:pt x="1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 rot="5621274">
              <a:off x="3013868" y="6580156"/>
              <a:ext cx="107730" cy="105876"/>
            </a:xfrm>
            <a:custGeom>
              <a:rect b="b" l="l" r="r" t="t"/>
              <a:pathLst>
                <a:path extrusionOk="0" h="5722" w="5823">
                  <a:moveTo>
                    <a:pt x="1887" y="1"/>
                  </a:moveTo>
                  <a:cubicBezTo>
                    <a:pt x="1844" y="1"/>
                    <a:pt x="1802" y="3"/>
                    <a:pt x="1762" y="7"/>
                  </a:cubicBezTo>
                  <a:cubicBezTo>
                    <a:pt x="548" y="114"/>
                    <a:pt x="584" y="1495"/>
                    <a:pt x="465" y="2388"/>
                  </a:cubicBezTo>
                  <a:cubicBezTo>
                    <a:pt x="358" y="3102"/>
                    <a:pt x="0" y="4924"/>
                    <a:pt x="1167" y="5115"/>
                  </a:cubicBezTo>
                  <a:cubicBezTo>
                    <a:pt x="1873" y="5495"/>
                    <a:pt x="2508" y="5721"/>
                    <a:pt x="3058" y="5721"/>
                  </a:cubicBezTo>
                  <a:cubicBezTo>
                    <a:pt x="3834" y="5721"/>
                    <a:pt x="4442" y="5270"/>
                    <a:pt x="4846" y="4162"/>
                  </a:cubicBezTo>
                  <a:cubicBezTo>
                    <a:pt x="5203" y="3186"/>
                    <a:pt x="5822" y="2162"/>
                    <a:pt x="4882" y="1293"/>
                  </a:cubicBezTo>
                  <a:cubicBezTo>
                    <a:pt x="4293" y="760"/>
                    <a:pt x="2743" y="1"/>
                    <a:pt x="1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2"/>
          <p:cNvGrpSpPr/>
          <p:nvPr/>
        </p:nvGrpSpPr>
        <p:grpSpPr>
          <a:xfrm>
            <a:off x="7389699" y="4273399"/>
            <a:ext cx="1498599" cy="1022076"/>
            <a:chOff x="7331424" y="4350049"/>
            <a:chExt cx="1498599" cy="1022076"/>
          </a:xfrm>
        </p:grpSpPr>
        <p:sp>
          <p:nvSpPr>
            <p:cNvPr id="548" name="Google Shape;548;p32"/>
            <p:cNvSpPr/>
            <p:nvPr/>
          </p:nvSpPr>
          <p:spPr>
            <a:xfrm>
              <a:off x="7331424" y="4350049"/>
              <a:ext cx="1498599" cy="1022076"/>
            </a:xfrm>
            <a:custGeom>
              <a:rect b="b" l="l" r="r" t="t"/>
              <a:pathLst>
                <a:path extrusionOk="0" h="27407" w="40185">
                  <a:moveTo>
                    <a:pt x="19819" y="0"/>
                  </a:moveTo>
                  <a:cubicBezTo>
                    <a:pt x="16749" y="0"/>
                    <a:pt x="13511" y="254"/>
                    <a:pt x="10478" y="1236"/>
                  </a:cubicBezTo>
                  <a:cubicBezTo>
                    <a:pt x="5811" y="2760"/>
                    <a:pt x="2263" y="5975"/>
                    <a:pt x="989" y="9845"/>
                  </a:cubicBezTo>
                  <a:cubicBezTo>
                    <a:pt x="310" y="11904"/>
                    <a:pt x="263" y="14083"/>
                    <a:pt x="215" y="16191"/>
                  </a:cubicBezTo>
                  <a:lnTo>
                    <a:pt x="1" y="27394"/>
                  </a:lnTo>
                  <a:lnTo>
                    <a:pt x="727" y="27406"/>
                  </a:lnTo>
                  <a:lnTo>
                    <a:pt x="929" y="16203"/>
                  </a:lnTo>
                  <a:cubicBezTo>
                    <a:pt x="977" y="14155"/>
                    <a:pt x="1013" y="12035"/>
                    <a:pt x="1668" y="10071"/>
                  </a:cubicBezTo>
                  <a:cubicBezTo>
                    <a:pt x="2858" y="6428"/>
                    <a:pt x="6240" y="3380"/>
                    <a:pt x="10692" y="1927"/>
                  </a:cubicBezTo>
                  <a:cubicBezTo>
                    <a:pt x="13646" y="962"/>
                    <a:pt x="16816" y="719"/>
                    <a:pt x="19830" y="719"/>
                  </a:cubicBezTo>
                  <a:cubicBezTo>
                    <a:pt x="21057" y="719"/>
                    <a:pt x="22258" y="760"/>
                    <a:pt x="23408" y="808"/>
                  </a:cubicBezTo>
                  <a:cubicBezTo>
                    <a:pt x="25706" y="915"/>
                    <a:pt x="27909" y="1105"/>
                    <a:pt x="29576" y="2344"/>
                  </a:cubicBezTo>
                  <a:cubicBezTo>
                    <a:pt x="32314" y="4380"/>
                    <a:pt x="33731" y="7618"/>
                    <a:pt x="35088" y="10761"/>
                  </a:cubicBezTo>
                  <a:cubicBezTo>
                    <a:pt x="35362" y="11392"/>
                    <a:pt x="35648" y="12059"/>
                    <a:pt x="35934" y="12678"/>
                  </a:cubicBezTo>
                  <a:cubicBezTo>
                    <a:pt x="37732" y="16572"/>
                    <a:pt x="38625" y="20858"/>
                    <a:pt x="39482" y="24989"/>
                  </a:cubicBezTo>
                  <a:lnTo>
                    <a:pt x="40184" y="24846"/>
                  </a:lnTo>
                  <a:cubicBezTo>
                    <a:pt x="39315" y="20667"/>
                    <a:pt x="38422" y="16345"/>
                    <a:pt x="36589" y="12381"/>
                  </a:cubicBezTo>
                  <a:cubicBezTo>
                    <a:pt x="36303" y="11762"/>
                    <a:pt x="36029" y="11107"/>
                    <a:pt x="35755" y="10476"/>
                  </a:cubicBezTo>
                  <a:cubicBezTo>
                    <a:pt x="34350" y="7249"/>
                    <a:pt x="32910" y="3915"/>
                    <a:pt x="30016" y="1760"/>
                  </a:cubicBezTo>
                  <a:cubicBezTo>
                    <a:pt x="28183" y="403"/>
                    <a:pt x="25766" y="189"/>
                    <a:pt x="23444" y="93"/>
                  </a:cubicBezTo>
                  <a:cubicBezTo>
                    <a:pt x="22280" y="42"/>
                    <a:pt x="21063" y="0"/>
                    <a:pt x="19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7414472" y="4440332"/>
              <a:ext cx="1301434" cy="904269"/>
            </a:xfrm>
            <a:custGeom>
              <a:rect b="b" l="l" r="r" t="t"/>
              <a:pathLst>
                <a:path extrusionOk="0" h="24248" w="34898">
                  <a:moveTo>
                    <a:pt x="18191" y="0"/>
                  </a:moveTo>
                  <a:cubicBezTo>
                    <a:pt x="17746" y="0"/>
                    <a:pt x="17323" y="16"/>
                    <a:pt x="16931" y="42"/>
                  </a:cubicBezTo>
                  <a:cubicBezTo>
                    <a:pt x="13835" y="244"/>
                    <a:pt x="10871" y="1137"/>
                    <a:pt x="8132" y="2066"/>
                  </a:cubicBezTo>
                  <a:cubicBezTo>
                    <a:pt x="6275" y="2697"/>
                    <a:pt x="4346" y="3435"/>
                    <a:pt x="3036" y="4923"/>
                  </a:cubicBezTo>
                  <a:cubicBezTo>
                    <a:pt x="1560" y="6590"/>
                    <a:pt x="1131" y="8864"/>
                    <a:pt x="845" y="10865"/>
                  </a:cubicBezTo>
                  <a:cubicBezTo>
                    <a:pt x="203" y="15246"/>
                    <a:pt x="0" y="19675"/>
                    <a:pt x="203" y="24104"/>
                  </a:cubicBezTo>
                  <a:cubicBezTo>
                    <a:pt x="203" y="24152"/>
                    <a:pt x="214" y="24199"/>
                    <a:pt x="203" y="24247"/>
                  </a:cubicBezTo>
                  <a:lnTo>
                    <a:pt x="929" y="24211"/>
                  </a:lnTo>
                  <a:lnTo>
                    <a:pt x="929" y="24080"/>
                  </a:lnTo>
                  <a:cubicBezTo>
                    <a:pt x="714" y="19699"/>
                    <a:pt x="929" y="15306"/>
                    <a:pt x="1548" y="10960"/>
                  </a:cubicBezTo>
                  <a:cubicBezTo>
                    <a:pt x="1822" y="9067"/>
                    <a:pt x="2238" y="6924"/>
                    <a:pt x="3572" y="5400"/>
                  </a:cubicBezTo>
                  <a:cubicBezTo>
                    <a:pt x="4775" y="4042"/>
                    <a:pt x="6596" y="3340"/>
                    <a:pt x="8358" y="2744"/>
                  </a:cubicBezTo>
                  <a:cubicBezTo>
                    <a:pt x="11049" y="1840"/>
                    <a:pt x="13966" y="959"/>
                    <a:pt x="16990" y="768"/>
                  </a:cubicBezTo>
                  <a:cubicBezTo>
                    <a:pt x="17378" y="741"/>
                    <a:pt x="17795" y="725"/>
                    <a:pt x="18237" y="725"/>
                  </a:cubicBezTo>
                  <a:cubicBezTo>
                    <a:pt x="20359" y="725"/>
                    <a:pt x="23023" y="1105"/>
                    <a:pt x="25408" y="2554"/>
                  </a:cubicBezTo>
                  <a:cubicBezTo>
                    <a:pt x="27730" y="3971"/>
                    <a:pt x="29670" y="6340"/>
                    <a:pt x="31171" y="9579"/>
                  </a:cubicBezTo>
                  <a:cubicBezTo>
                    <a:pt x="33242" y="14067"/>
                    <a:pt x="34159" y="16710"/>
                    <a:pt x="33588" y="21437"/>
                  </a:cubicBezTo>
                  <a:lnTo>
                    <a:pt x="34302" y="21521"/>
                  </a:lnTo>
                  <a:cubicBezTo>
                    <a:pt x="34897" y="16615"/>
                    <a:pt x="33957" y="13901"/>
                    <a:pt x="31814" y="9281"/>
                  </a:cubicBezTo>
                  <a:cubicBezTo>
                    <a:pt x="30266" y="5900"/>
                    <a:pt x="28230" y="3435"/>
                    <a:pt x="25777" y="1947"/>
                  </a:cubicBezTo>
                  <a:cubicBezTo>
                    <a:pt x="23246" y="398"/>
                    <a:pt x="20426" y="0"/>
                    <a:pt x="1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7489949" y="4520471"/>
              <a:ext cx="1099830" cy="809023"/>
            </a:xfrm>
            <a:custGeom>
              <a:rect b="b" l="l" r="r" t="t"/>
              <a:pathLst>
                <a:path extrusionOk="0" h="21694" w="29492">
                  <a:moveTo>
                    <a:pt x="14431" y="0"/>
                  </a:moveTo>
                  <a:cubicBezTo>
                    <a:pt x="9763" y="24"/>
                    <a:pt x="5084" y="2965"/>
                    <a:pt x="2548" y="7501"/>
                  </a:cubicBezTo>
                  <a:cubicBezTo>
                    <a:pt x="798" y="10609"/>
                    <a:pt x="0" y="14442"/>
                    <a:pt x="191" y="18514"/>
                  </a:cubicBezTo>
                  <a:cubicBezTo>
                    <a:pt x="238" y="19586"/>
                    <a:pt x="357" y="20646"/>
                    <a:pt x="536" y="21693"/>
                  </a:cubicBezTo>
                  <a:lnTo>
                    <a:pt x="1238" y="21574"/>
                  </a:lnTo>
                  <a:cubicBezTo>
                    <a:pt x="381" y="16490"/>
                    <a:pt x="1060" y="11621"/>
                    <a:pt x="3167" y="7870"/>
                  </a:cubicBezTo>
                  <a:cubicBezTo>
                    <a:pt x="5584" y="3548"/>
                    <a:pt x="10013" y="738"/>
                    <a:pt x="14431" y="726"/>
                  </a:cubicBezTo>
                  <a:cubicBezTo>
                    <a:pt x="14451" y="726"/>
                    <a:pt x="14472" y="726"/>
                    <a:pt x="14493" y="726"/>
                  </a:cubicBezTo>
                  <a:cubicBezTo>
                    <a:pt x="16591" y="726"/>
                    <a:pt x="18651" y="1321"/>
                    <a:pt x="20431" y="2429"/>
                  </a:cubicBezTo>
                  <a:cubicBezTo>
                    <a:pt x="21598" y="3179"/>
                    <a:pt x="22646" y="4096"/>
                    <a:pt x="23551" y="5156"/>
                  </a:cubicBezTo>
                  <a:cubicBezTo>
                    <a:pt x="27027" y="9120"/>
                    <a:pt x="28766" y="14311"/>
                    <a:pt x="28385" y="19574"/>
                  </a:cubicBezTo>
                  <a:lnTo>
                    <a:pt x="29099" y="19622"/>
                  </a:lnTo>
                  <a:cubicBezTo>
                    <a:pt x="29492" y="14169"/>
                    <a:pt x="27694" y="8787"/>
                    <a:pt x="24098" y="4679"/>
                  </a:cubicBezTo>
                  <a:cubicBezTo>
                    <a:pt x="23146" y="3572"/>
                    <a:pt x="22051" y="2608"/>
                    <a:pt x="20824" y="1822"/>
                  </a:cubicBezTo>
                  <a:cubicBezTo>
                    <a:pt x="18907" y="631"/>
                    <a:pt x="16693" y="0"/>
                    <a:pt x="14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7582281" y="4662253"/>
              <a:ext cx="913368" cy="646801"/>
            </a:xfrm>
            <a:custGeom>
              <a:rect b="b" l="l" r="r" t="t"/>
              <a:pathLst>
                <a:path extrusionOk="0" h="17344" w="24492">
                  <a:moveTo>
                    <a:pt x="14448" y="0"/>
                  </a:moveTo>
                  <a:cubicBezTo>
                    <a:pt x="12606" y="0"/>
                    <a:pt x="10536" y="456"/>
                    <a:pt x="8252" y="1365"/>
                  </a:cubicBezTo>
                  <a:cubicBezTo>
                    <a:pt x="6537" y="2056"/>
                    <a:pt x="4073" y="3187"/>
                    <a:pt x="2453" y="5211"/>
                  </a:cubicBezTo>
                  <a:cubicBezTo>
                    <a:pt x="1227" y="6723"/>
                    <a:pt x="477" y="8688"/>
                    <a:pt x="191" y="11069"/>
                  </a:cubicBezTo>
                  <a:cubicBezTo>
                    <a:pt x="36" y="12510"/>
                    <a:pt x="1" y="13950"/>
                    <a:pt x="96" y="15391"/>
                  </a:cubicBezTo>
                  <a:cubicBezTo>
                    <a:pt x="120" y="16046"/>
                    <a:pt x="167" y="16701"/>
                    <a:pt x="215" y="17344"/>
                  </a:cubicBezTo>
                  <a:lnTo>
                    <a:pt x="691" y="17308"/>
                  </a:lnTo>
                  <a:cubicBezTo>
                    <a:pt x="560" y="15284"/>
                    <a:pt x="417" y="13176"/>
                    <a:pt x="667" y="11129"/>
                  </a:cubicBezTo>
                  <a:cubicBezTo>
                    <a:pt x="941" y="8843"/>
                    <a:pt x="1668" y="6949"/>
                    <a:pt x="2834" y="5509"/>
                  </a:cubicBezTo>
                  <a:cubicBezTo>
                    <a:pt x="4382" y="3580"/>
                    <a:pt x="6763" y="2473"/>
                    <a:pt x="8430" y="1818"/>
                  </a:cubicBezTo>
                  <a:cubicBezTo>
                    <a:pt x="10655" y="930"/>
                    <a:pt x="12663" y="485"/>
                    <a:pt x="14441" y="485"/>
                  </a:cubicBezTo>
                  <a:cubicBezTo>
                    <a:pt x="15785" y="485"/>
                    <a:pt x="16998" y="739"/>
                    <a:pt x="18074" y="1246"/>
                  </a:cubicBezTo>
                  <a:cubicBezTo>
                    <a:pt x="20289" y="2282"/>
                    <a:pt x="22075" y="4544"/>
                    <a:pt x="22980" y="7450"/>
                  </a:cubicBezTo>
                  <a:cubicBezTo>
                    <a:pt x="23801" y="10093"/>
                    <a:pt x="23885" y="12915"/>
                    <a:pt x="23956" y="15653"/>
                  </a:cubicBezTo>
                  <a:cubicBezTo>
                    <a:pt x="23956" y="15724"/>
                    <a:pt x="23992" y="15796"/>
                    <a:pt x="24051" y="15855"/>
                  </a:cubicBezTo>
                  <a:cubicBezTo>
                    <a:pt x="24027" y="15820"/>
                    <a:pt x="24016" y="15784"/>
                    <a:pt x="24016" y="15748"/>
                  </a:cubicBezTo>
                  <a:lnTo>
                    <a:pt x="24492" y="15724"/>
                  </a:lnTo>
                  <a:cubicBezTo>
                    <a:pt x="24492" y="15665"/>
                    <a:pt x="24468" y="15605"/>
                    <a:pt x="24432" y="15558"/>
                  </a:cubicBezTo>
                  <a:cubicBezTo>
                    <a:pt x="24361" y="12819"/>
                    <a:pt x="24278" y="9986"/>
                    <a:pt x="23444" y="7307"/>
                  </a:cubicBezTo>
                  <a:cubicBezTo>
                    <a:pt x="22492" y="4271"/>
                    <a:pt x="20610" y="1901"/>
                    <a:pt x="18277" y="806"/>
                  </a:cubicBezTo>
                  <a:cubicBezTo>
                    <a:pt x="17140" y="268"/>
                    <a:pt x="15861" y="0"/>
                    <a:pt x="144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7639561" y="4785725"/>
              <a:ext cx="804138" cy="498899"/>
            </a:xfrm>
            <a:custGeom>
              <a:rect b="b" l="l" r="r" t="t"/>
              <a:pathLst>
                <a:path extrusionOk="0" h="13378" w="21563">
                  <a:moveTo>
                    <a:pt x="13318" y="1"/>
                  </a:moveTo>
                  <a:cubicBezTo>
                    <a:pt x="12595" y="1"/>
                    <a:pt x="11900" y="42"/>
                    <a:pt x="11276" y="79"/>
                  </a:cubicBezTo>
                  <a:cubicBezTo>
                    <a:pt x="9657" y="174"/>
                    <a:pt x="7978" y="269"/>
                    <a:pt x="6359" y="686"/>
                  </a:cubicBezTo>
                  <a:cubicBezTo>
                    <a:pt x="4537" y="1162"/>
                    <a:pt x="3037" y="2019"/>
                    <a:pt x="2025" y="3162"/>
                  </a:cubicBezTo>
                  <a:cubicBezTo>
                    <a:pt x="655" y="4710"/>
                    <a:pt x="215" y="6698"/>
                    <a:pt x="84" y="8103"/>
                  </a:cubicBezTo>
                  <a:cubicBezTo>
                    <a:pt x="12" y="8865"/>
                    <a:pt x="1" y="9651"/>
                    <a:pt x="36" y="10425"/>
                  </a:cubicBezTo>
                  <a:cubicBezTo>
                    <a:pt x="84" y="11425"/>
                    <a:pt x="203" y="12401"/>
                    <a:pt x="298" y="13378"/>
                  </a:cubicBezTo>
                  <a:lnTo>
                    <a:pt x="774" y="13318"/>
                  </a:lnTo>
                  <a:cubicBezTo>
                    <a:pt x="584" y="11616"/>
                    <a:pt x="382" y="9865"/>
                    <a:pt x="548" y="8139"/>
                  </a:cubicBezTo>
                  <a:cubicBezTo>
                    <a:pt x="679" y="6806"/>
                    <a:pt x="1096" y="4924"/>
                    <a:pt x="2382" y="3472"/>
                  </a:cubicBezTo>
                  <a:cubicBezTo>
                    <a:pt x="3322" y="2412"/>
                    <a:pt x="4739" y="1591"/>
                    <a:pt x="6478" y="1150"/>
                  </a:cubicBezTo>
                  <a:cubicBezTo>
                    <a:pt x="8037" y="745"/>
                    <a:pt x="9704" y="650"/>
                    <a:pt x="11300" y="555"/>
                  </a:cubicBezTo>
                  <a:cubicBezTo>
                    <a:pt x="11997" y="515"/>
                    <a:pt x="12673" y="484"/>
                    <a:pt x="13323" y="484"/>
                  </a:cubicBezTo>
                  <a:cubicBezTo>
                    <a:pt x="15027" y="484"/>
                    <a:pt x="16559" y="699"/>
                    <a:pt x="17860" y="1543"/>
                  </a:cubicBezTo>
                  <a:cubicBezTo>
                    <a:pt x="19336" y="2495"/>
                    <a:pt x="20384" y="4281"/>
                    <a:pt x="20741" y="6436"/>
                  </a:cubicBezTo>
                  <a:cubicBezTo>
                    <a:pt x="21063" y="8413"/>
                    <a:pt x="20837" y="10437"/>
                    <a:pt x="20622" y="12401"/>
                  </a:cubicBezTo>
                  <a:lnTo>
                    <a:pt x="21098" y="12461"/>
                  </a:lnTo>
                  <a:cubicBezTo>
                    <a:pt x="21325" y="10461"/>
                    <a:pt x="21563" y="8401"/>
                    <a:pt x="21218" y="6365"/>
                  </a:cubicBezTo>
                  <a:cubicBezTo>
                    <a:pt x="20837" y="4067"/>
                    <a:pt x="19717" y="2162"/>
                    <a:pt x="18122" y="1138"/>
                  </a:cubicBezTo>
                  <a:cubicBezTo>
                    <a:pt x="16698" y="208"/>
                    <a:pt x="14937" y="1"/>
                    <a:pt x="1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7736368" y="4866610"/>
              <a:ext cx="597239" cy="403803"/>
            </a:xfrm>
            <a:custGeom>
              <a:rect b="b" l="l" r="r" t="t"/>
              <a:pathLst>
                <a:path extrusionOk="0" h="10828" w="16015">
                  <a:moveTo>
                    <a:pt x="8357" y="1"/>
                  </a:moveTo>
                  <a:cubicBezTo>
                    <a:pt x="7106" y="1"/>
                    <a:pt x="5829" y="200"/>
                    <a:pt x="4632" y="422"/>
                  </a:cubicBezTo>
                  <a:cubicBezTo>
                    <a:pt x="3548" y="624"/>
                    <a:pt x="2500" y="862"/>
                    <a:pt x="1774" y="1600"/>
                  </a:cubicBezTo>
                  <a:cubicBezTo>
                    <a:pt x="1119" y="2255"/>
                    <a:pt x="857" y="3184"/>
                    <a:pt x="667" y="4089"/>
                  </a:cubicBezTo>
                  <a:cubicBezTo>
                    <a:pt x="191" y="6303"/>
                    <a:pt x="0" y="8566"/>
                    <a:pt x="72" y="10828"/>
                  </a:cubicBezTo>
                  <a:lnTo>
                    <a:pt x="560" y="10804"/>
                  </a:lnTo>
                  <a:cubicBezTo>
                    <a:pt x="476" y="8577"/>
                    <a:pt x="667" y="6363"/>
                    <a:pt x="1131" y="4184"/>
                  </a:cubicBezTo>
                  <a:cubicBezTo>
                    <a:pt x="1298" y="3410"/>
                    <a:pt x="1512" y="2529"/>
                    <a:pt x="2108" y="1934"/>
                  </a:cubicBezTo>
                  <a:cubicBezTo>
                    <a:pt x="2750" y="1291"/>
                    <a:pt x="3703" y="1077"/>
                    <a:pt x="4715" y="886"/>
                  </a:cubicBezTo>
                  <a:cubicBezTo>
                    <a:pt x="5891" y="673"/>
                    <a:pt x="7143" y="476"/>
                    <a:pt x="8360" y="476"/>
                  </a:cubicBezTo>
                  <a:cubicBezTo>
                    <a:pt x="9657" y="476"/>
                    <a:pt x="10915" y="699"/>
                    <a:pt x="12002" y="1362"/>
                  </a:cubicBezTo>
                  <a:cubicBezTo>
                    <a:pt x="13276" y="2148"/>
                    <a:pt x="14288" y="3565"/>
                    <a:pt x="14835" y="5363"/>
                  </a:cubicBezTo>
                  <a:cubicBezTo>
                    <a:pt x="15347" y="6994"/>
                    <a:pt x="15443" y="8744"/>
                    <a:pt x="15538" y="10435"/>
                  </a:cubicBezTo>
                  <a:lnTo>
                    <a:pt x="16014" y="10411"/>
                  </a:lnTo>
                  <a:cubicBezTo>
                    <a:pt x="15919" y="8697"/>
                    <a:pt x="15824" y="6911"/>
                    <a:pt x="15300" y="5220"/>
                  </a:cubicBezTo>
                  <a:cubicBezTo>
                    <a:pt x="14716" y="3315"/>
                    <a:pt x="13633" y="1803"/>
                    <a:pt x="12252" y="958"/>
                  </a:cubicBezTo>
                  <a:cubicBezTo>
                    <a:pt x="11074" y="241"/>
                    <a:pt x="9731" y="1"/>
                    <a:pt x="8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7822473" y="4921130"/>
              <a:ext cx="458288" cy="345291"/>
            </a:xfrm>
            <a:custGeom>
              <a:rect b="b" l="l" r="r" t="t"/>
              <a:pathLst>
                <a:path extrusionOk="0" h="9259" w="12289">
                  <a:moveTo>
                    <a:pt x="6139" y="0"/>
                  </a:moveTo>
                  <a:cubicBezTo>
                    <a:pt x="5083" y="0"/>
                    <a:pt x="3989" y="389"/>
                    <a:pt x="3085" y="1115"/>
                  </a:cubicBezTo>
                  <a:cubicBezTo>
                    <a:pt x="2037" y="1972"/>
                    <a:pt x="1215" y="3258"/>
                    <a:pt x="727" y="4841"/>
                  </a:cubicBezTo>
                  <a:cubicBezTo>
                    <a:pt x="299" y="6246"/>
                    <a:pt x="156" y="7711"/>
                    <a:pt x="1" y="9140"/>
                  </a:cubicBezTo>
                  <a:lnTo>
                    <a:pt x="477" y="9187"/>
                  </a:lnTo>
                  <a:cubicBezTo>
                    <a:pt x="620" y="7782"/>
                    <a:pt x="763" y="6330"/>
                    <a:pt x="1192" y="4972"/>
                  </a:cubicBezTo>
                  <a:cubicBezTo>
                    <a:pt x="1644" y="3484"/>
                    <a:pt x="2406" y="2282"/>
                    <a:pt x="3382" y="1496"/>
                  </a:cubicBezTo>
                  <a:cubicBezTo>
                    <a:pt x="4203" y="837"/>
                    <a:pt x="5190" y="486"/>
                    <a:pt x="6132" y="486"/>
                  </a:cubicBezTo>
                  <a:cubicBezTo>
                    <a:pt x="6500" y="486"/>
                    <a:pt x="6862" y="540"/>
                    <a:pt x="7204" y="650"/>
                  </a:cubicBezTo>
                  <a:cubicBezTo>
                    <a:pt x="8252" y="984"/>
                    <a:pt x="8978" y="1770"/>
                    <a:pt x="9395" y="2365"/>
                  </a:cubicBezTo>
                  <a:cubicBezTo>
                    <a:pt x="9978" y="3186"/>
                    <a:pt x="10359" y="4163"/>
                    <a:pt x="10657" y="4996"/>
                  </a:cubicBezTo>
                  <a:cubicBezTo>
                    <a:pt x="11145" y="6377"/>
                    <a:pt x="11526" y="7806"/>
                    <a:pt x="11812" y="9259"/>
                  </a:cubicBezTo>
                  <a:lnTo>
                    <a:pt x="12288" y="9163"/>
                  </a:lnTo>
                  <a:cubicBezTo>
                    <a:pt x="12002" y="7699"/>
                    <a:pt x="11610" y="6246"/>
                    <a:pt x="11109" y="4830"/>
                  </a:cubicBezTo>
                  <a:cubicBezTo>
                    <a:pt x="10800" y="3960"/>
                    <a:pt x="10407" y="2960"/>
                    <a:pt x="9788" y="2091"/>
                  </a:cubicBezTo>
                  <a:cubicBezTo>
                    <a:pt x="9324" y="1436"/>
                    <a:pt x="8526" y="567"/>
                    <a:pt x="7359" y="186"/>
                  </a:cubicBezTo>
                  <a:cubicBezTo>
                    <a:pt x="6968" y="61"/>
                    <a:pt x="6556" y="0"/>
                    <a:pt x="6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7897540" y="5016073"/>
              <a:ext cx="324146" cy="229051"/>
            </a:xfrm>
            <a:custGeom>
              <a:rect b="b" l="l" r="r" t="t"/>
              <a:pathLst>
                <a:path extrusionOk="0" h="6142" w="8692">
                  <a:moveTo>
                    <a:pt x="5026" y="1"/>
                  </a:moveTo>
                  <a:cubicBezTo>
                    <a:pt x="4415" y="1"/>
                    <a:pt x="3846" y="187"/>
                    <a:pt x="3429" y="379"/>
                  </a:cubicBezTo>
                  <a:cubicBezTo>
                    <a:pt x="1357" y="1319"/>
                    <a:pt x="0" y="3593"/>
                    <a:pt x="107" y="5855"/>
                  </a:cubicBezTo>
                  <a:cubicBezTo>
                    <a:pt x="107" y="5951"/>
                    <a:pt x="131" y="6046"/>
                    <a:pt x="131" y="6141"/>
                  </a:cubicBezTo>
                  <a:lnTo>
                    <a:pt x="619" y="6082"/>
                  </a:lnTo>
                  <a:cubicBezTo>
                    <a:pt x="429" y="3867"/>
                    <a:pt x="1631" y="1772"/>
                    <a:pt x="3632" y="819"/>
                  </a:cubicBezTo>
                  <a:cubicBezTo>
                    <a:pt x="4002" y="651"/>
                    <a:pt x="4497" y="482"/>
                    <a:pt x="5021" y="482"/>
                  </a:cubicBezTo>
                  <a:cubicBezTo>
                    <a:pt x="5238" y="482"/>
                    <a:pt x="5460" y="511"/>
                    <a:pt x="5679" y="581"/>
                  </a:cubicBezTo>
                  <a:cubicBezTo>
                    <a:pt x="6477" y="831"/>
                    <a:pt x="7013" y="1581"/>
                    <a:pt x="7334" y="2164"/>
                  </a:cubicBezTo>
                  <a:cubicBezTo>
                    <a:pt x="7930" y="3296"/>
                    <a:pt x="8204" y="4569"/>
                    <a:pt x="8108" y="5832"/>
                  </a:cubicBezTo>
                  <a:lnTo>
                    <a:pt x="8596" y="5867"/>
                  </a:lnTo>
                  <a:cubicBezTo>
                    <a:pt x="8692" y="4510"/>
                    <a:pt x="8394" y="3141"/>
                    <a:pt x="7751" y="1938"/>
                  </a:cubicBezTo>
                  <a:cubicBezTo>
                    <a:pt x="7239" y="998"/>
                    <a:pt x="6560" y="367"/>
                    <a:pt x="5822" y="117"/>
                  </a:cubicBezTo>
                  <a:cubicBezTo>
                    <a:pt x="5555" y="35"/>
                    <a:pt x="5287" y="1"/>
                    <a:pt x="5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7928604" y="5113478"/>
              <a:ext cx="213164" cy="135633"/>
            </a:xfrm>
            <a:custGeom>
              <a:rect b="b" l="l" r="r" t="t"/>
              <a:pathLst>
                <a:path extrusionOk="0" h="3637" w="5716">
                  <a:moveTo>
                    <a:pt x="3333" y="0"/>
                  </a:moveTo>
                  <a:cubicBezTo>
                    <a:pt x="3294" y="0"/>
                    <a:pt x="3254" y="2"/>
                    <a:pt x="3215" y="5"/>
                  </a:cubicBezTo>
                  <a:cubicBezTo>
                    <a:pt x="2751" y="53"/>
                    <a:pt x="2310" y="255"/>
                    <a:pt x="1965" y="600"/>
                  </a:cubicBezTo>
                  <a:cubicBezTo>
                    <a:pt x="1656" y="898"/>
                    <a:pt x="1394" y="1243"/>
                    <a:pt x="1167" y="1612"/>
                  </a:cubicBezTo>
                  <a:lnTo>
                    <a:pt x="1" y="3374"/>
                  </a:lnTo>
                  <a:lnTo>
                    <a:pt x="405" y="3636"/>
                  </a:lnTo>
                  <a:lnTo>
                    <a:pt x="1572" y="1874"/>
                  </a:lnTo>
                  <a:cubicBezTo>
                    <a:pt x="1775" y="1529"/>
                    <a:pt x="2025" y="1219"/>
                    <a:pt x="2310" y="934"/>
                  </a:cubicBezTo>
                  <a:cubicBezTo>
                    <a:pt x="2560" y="672"/>
                    <a:pt x="2894" y="517"/>
                    <a:pt x="3263" y="469"/>
                  </a:cubicBezTo>
                  <a:cubicBezTo>
                    <a:pt x="3287" y="468"/>
                    <a:pt x="3311" y="467"/>
                    <a:pt x="3335" y="467"/>
                  </a:cubicBezTo>
                  <a:cubicBezTo>
                    <a:pt x="3842" y="467"/>
                    <a:pt x="4299" y="819"/>
                    <a:pt x="4561" y="1160"/>
                  </a:cubicBezTo>
                  <a:cubicBezTo>
                    <a:pt x="4894" y="1600"/>
                    <a:pt x="5085" y="2160"/>
                    <a:pt x="5275" y="2684"/>
                  </a:cubicBezTo>
                  <a:lnTo>
                    <a:pt x="5716" y="2541"/>
                  </a:lnTo>
                  <a:cubicBezTo>
                    <a:pt x="5525" y="1993"/>
                    <a:pt x="5323" y="1386"/>
                    <a:pt x="4930" y="874"/>
                  </a:cubicBezTo>
                  <a:cubicBezTo>
                    <a:pt x="4506" y="327"/>
                    <a:pt x="3915" y="0"/>
                    <a:pt x="3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7990321" y="5175643"/>
              <a:ext cx="123475" cy="98340"/>
            </a:xfrm>
            <a:custGeom>
              <a:rect b="b" l="l" r="r" t="t"/>
              <a:pathLst>
                <a:path extrusionOk="0" h="2637" w="3311">
                  <a:moveTo>
                    <a:pt x="1895" y="1"/>
                  </a:moveTo>
                  <a:cubicBezTo>
                    <a:pt x="1323" y="1"/>
                    <a:pt x="754" y="361"/>
                    <a:pt x="429" y="922"/>
                  </a:cubicBezTo>
                  <a:cubicBezTo>
                    <a:pt x="96" y="1481"/>
                    <a:pt x="24" y="2124"/>
                    <a:pt x="1" y="2612"/>
                  </a:cubicBezTo>
                  <a:lnTo>
                    <a:pt x="477" y="2636"/>
                  </a:lnTo>
                  <a:cubicBezTo>
                    <a:pt x="501" y="1981"/>
                    <a:pt x="620" y="1529"/>
                    <a:pt x="834" y="1160"/>
                  </a:cubicBezTo>
                  <a:cubicBezTo>
                    <a:pt x="1038" y="819"/>
                    <a:pt x="1437" y="479"/>
                    <a:pt x="1897" y="479"/>
                  </a:cubicBezTo>
                  <a:cubicBezTo>
                    <a:pt x="1920" y="479"/>
                    <a:pt x="1942" y="479"/>
                    <a:pt x="1965" y="481"/>
                  </a:cubicBezTo>
                  <a:cubicBezTo>
                    <a:pt x="2191" y="505"/>
                    <a:pt x="2417" y="624"/>
                    <a:pt x="2560" y="814"/>
                  </a:cubicBezTo>
                  <a:cubicBezTo>
                    <a:pt x="2668" y="945"/>
                    <a:pt x="2715" y="1124"/>
                    <a:pt x="2691" y="1303"/>
                  </a:cubicBezTo>
                  <a:cubicBezTo>
                    <a:pt x="2668" y="1517"/>
                    <a:pt x="2691" y="1743"/>
                    <a:pt x="2763" y="1945"/>
                  </a:cubicBezTo>
                  <a:cubicBezTo>
                    <a:pt x="2798" y="2041"/>
                    <a:pt x="2822" y="2148"/>
                    <a:pt x="2834" y="2267"/>
                  </a:cubicBezTo>
                  <a:lnTo>
                    <a:pt x="3310" y="2243"/>
                  </a:lnTo>
                  <a:cubicBezTo>
                    <a:pt x="3299" y="2088"/>
                    <a:pt x="3263" y="1945"/>
                    <a:pt x="3227" y="1814"/>
                  </a:cubicBezTo>
                  <a:cubicBezTo>
                    <a:pt x="3168" y="1684"/>
                    <a:pt x="3156" y="1541"/>
                    <a:pt x="3168" y="1398"/>
                  </a:cubicBezTo>
                  <a:cubicBezTo>
                    <a:pt x="3215" y="1088"/>
                    <a:pt x="3132" y="767"/>
                    <a:pt x="2941" y="517"/>
                  </a:cubicBezTo>
                  <a:cubicBezTo>
                    <a:pt x="2715" y="219"/>
                    <a:pt x="2370" y="29"/>
                    <a:pt x="2001" y="5"/>
                  </a:cubicBezTo>
                  <a:cubicBezTo>
                    <a:pt x="1966" y="2"/>
                    <a:pt x="1930" y="1"/>
                    <a:pt x="1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32"/>
          <p:cNvSpPr/>
          <p:nvPr/>
        </p:nvSpPr>
        <p:spPr>
          <a:xfrm rot="1704555">
            <a:off x="4268175" y="551576"/>
            <a:ext cx="6351101" cy="4040341"/>
          </a:xfrm>
          <a:custGeom>
            <a:rect b="b" l="l" r="r" t="t"/>
            <a:pathLst>
              <a:path extrusionOk="0" h="87779" w="156785">
                <a:moveTo>
                  <a:pt x="156785" y="87779"/>
                </a:moveTo>
                <a:cubicBezTo>
                  <a:pt x="153723" y="75533"/>
                  <a:pt x="151731" y="62504"/>
                  <a:pt x="145115" y="51754"/>
                </a:cubicBezTo>
                <a:cubicBezTo>
                  <a:pt x="139210" y="42159"/>
                  <a:pt x="128584" y="34930"/>
                  <a:pt x="117715" y="31966"/>
                </a:cubicBezTo>
                <a:cubicBezTo>
                  <a:pt x="90628" y="24579"/>
                  <a:pt x="61221" y="36851"/>
                  <a:pt x="33488" y="32473"/>
                </a:cubicBezTo>
                <a:cubicBezTo>
                  <a:pt x="22087" y="30673"/>
                  <a:pt x="12285" y="21697"/>
                  <a:pt x="5074" y="12685"/>
                </a:cubicBezTo>
                <a:cubicBezTo>
                  <a:pt x="2229" y="9129"/>
                  <a:pt x="2038" y="4072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559" name="Google Shape;559;p32"/>
          <p:cNvGrpSpPr/>
          <p:nvPr/>
        </p:nvGrpSpPr>
        <p:grpSpPr>
          <a:xfrm flipH="1">
            <a:off x="-756790" y="2184794"/>
            <a:ext cx="1601975" cy="500283"/>
            <a:chOff x="406875" y="1912875"/>
            <a:chExt cx="1054625" cy="329350"/>
          </a:xfrm>
        </p:grpSpPr>
        <p:sp>
          <p:nvSpPr>
            <p:cNvPr id="560" name="Google Shape;560;p32"/>
            <p:cNvSpPr/>
            <p:nvPr/>
          </p:nvSpPr>
          <p:spPr>
            <a:xfrm>
              <a:off x="927475" y="2223375"/>
              <a:ext cx="518250" cy="18850"/>
            </a:xfrm>
            <a:custGeom>
              <a:rect b="b" l="l" r="r" t="t"/>
              <a:pathLst>
                <a:path extrusionOk="0" h="754" w="20730">
                  <a:moveTo>
                    <a:pt x="452" y="1"/>
                  </a:moveTo>
                  <a:cubicBezTo>
                    <a:pt x="361" y="1"/>
                    <a:pt x="270" y="6"/>
                    <a:pt x="179" y="22"/>
                  </a:cubicBezTo>
                  <a:cubicBezTo>
                    <a:pt x="1" y="94"/>
                    <a:pt x="25" y="355"/>
                    <a:pt x="215" y="391"/>
                  </a:cubicBezTo>
                  <a:cubicBezTo>
                    <a:pt x="1668" y="570"/>
                    <a:pt x="3120" y="582"/>
                    <a:pt x="4573" y="653"/>
                  </a:cubicBezTo>
                  <a:cubicBezTo>
                    <a:pt x="5371" y="653"/>
                    <a:pt x="6168" y="701"/>
                    <a:pt x="6966" y="701"/>
                  </a:cubicBezTo>
                  <a:cubicBezTo>
                    <a:pt x="7919" y="713"/>
                    <a:pt x="8871" y="748"/>
                    <a:pt x="9835" y="748"/>
                  </a:cubicBezTo>
                  <a:cubicBezTo>
                    <a:pt x="10522" y="752"/>
                    <a:pt x="11207" y="754"/>
                    <a:pt x="11892" y="754"/>
                  </a:cubicBezTo>
                  <a:cubicBezTo>
                    <a:pt x="13262" y="754"/>
                    <a:pt x="14630" y="748"/>
                    <a:pt x="16003" y="748"/>
                  </a:cubicBezTo>
                  <a:cubicBezTo>
                    <a:pt x="16717" y="736"/>
                    <a:pt x="17432" y="748"/>
                    <a:pt x="18146" y="713"/>
                  </a:cubicBezTo>
                  <a:cubicBezTo>
                    <a:pt x="18765" y="689"/>
                    <a:pt x="19384" y="665"/>
                    <a:pt x="20003" y="617"/>
                  </a:cubicBezTo>
                  <a:cubicBezTo>
                    <a:pt x="20206" y="617"/>
                    <a:pt x="20408" y="570"/>
                    <a:pt x="20599" y="510"/>
                  </a:cubicBezTo>
                  <a:cubicBezTo>
                    <a:pt x="20730" y="463"/>
                    <a:pt x="20718" y="236"/>
                    <a:pt x="20563" y="236"/>
                  </a:cubicBezTo>
                  <a:cubicBezTo>
                    <a:pt x="20253" y="236"/>
                    <a:pt x="19944" y="236"/>
                    <a:pt x="19634" y="225"/>
                  </a:cubicBezTo>
                  <a:cubicBezTo>
                    <a:pt x="19278" y="204"/>
                    <a:pt x="18920" y="199"/>
                    <a:pt x="18561" y="199"/>
                  </a:cubicBezTo>
                  <a:cubicBezTo>
                    <a:pt x="18224" y="199"/>
                    <a:pt x="17885" y="203"/>
                    <a:pt x="17547" y="203"/>
                  </a:cubicBezTo>
                  <a:cubicBezTo>
                    <a:pt x="17413" y="203"/>
                    <a:pt x="17280" y="203"/>
                    <a:pt x="17146" y="201"/>
                  </a:cubicBezTo>
                  <a:cubicBezTo>
                    <a:pt x="15169" y="189"/>
                    <a:pt x="13193" y="189"/>
                    <a:pt x="11217" y="189"/>
                  </a:cubicBezTo>
                  <a:cubicBezTo>
                    <a:pt x="10812" y="192"/>
                    <a:pt x="10406" y="193"/>
                    <a:pt x="10000" y="193"/>
                  </a:cubicBezTo>
                  <a:cubicBezTo>
                    <a:pt x="8782" y="193"/>
                    <a:pt x="7558" y="180"/>
                    <a:pt x="6335" y="153"/>
                  </a:cubicBezTo>
                  <a:cubicBezTo>
                    <a:pt x="5525" y="141"/>
                    <a:pt x="4716" y="141"/>
                    <a:pt x="3894" y="105"/>
                  </a:cubicBezTo>
                  <a:cubicBezTo>
                    <a:pt x="3814" y="107"/>
                    <a:pt x="3733" y="107"/>
                    <a:pt x="3653" y="107"/>
                  </a:cubicBezTo>
                  <a:cubicBezTo>
                    <a:pt x="2840" y="107"/>
                    <a:pt x="2028" y="57"/>
                    <a:pt x="1215" y="46"/>
                  </a:cubicBezTo>
                  <a:cubicBezTo>
                    <a:pt x="961" y="46"/>
                    <a:pt x="706" y="1"/>
                    <a:pt x="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645300" y="2162900"/>
              <a:ext cx="809650" cy="32650"/>
            </a:xfrm>
            <a:custGeom>
              <a:rect b="b" l="l" r="r" t="t"/>
              <a:pathLst>
                <a:path extrusionOk="0" h="1306" w="32386">
                  <a:moveTo>
                    <a:pt x="27075" y="11"/>
                  </a:moveTo>
                  <a:cubicBezTo>
                    <a:pt x="26687" y="11"/>
                    <a:pt x="26298" y="12"/>
                    <a:pt x="25909" y="12"/>
                  </a:cubicBezTo>
                  <a:cubicBezTo>
                    <a:pt x="25206" y="24"/>
                    <a:pt x="24504" y="0"/>
                    <a:pt x="23801" y="48"/>
                  </a:cubicBezTo>
                  <a:cubicBezTo>
                    <a:pt x="23289" y="60"/>
                    <a:pt x="22777" y="60"/>
                    <a:pt x="22277" y="72"/>
                  </a:cubicBezTo>
                  <a:cubicBezTo>
                    <a:pt x="22233" y="71"/>
                    <a:pt x="22188" y="70"/>
                    <a:pt x="22144" y="70"/>
                  </a:cubicBezTo>
                  <a:cubicBezTo>
                    <a:pt x="21750" y="70"/>
                    <a:pt x="21375" y="109"/>
                    <a:pt x="20973" y="109"/>
                  </a:cubicBezTo>
                  <a:cubicBezTo>
                    <a:pt x="20928" y="109"/>
                    <a:pt x="20883" y="109"/>
                    <a:pt x="20837" y="107"/>
                  </a:cubicBezTo>
                  <a:cubicBezTo>
                    <a:pt x="20337" y="107"/>
                    <a:pt x="19848" y="155"/>
                    <a:pt x="19348" y="155"/>
                  </a:cubicBezTo>
                  <a:cubicBezTo>
                    <a:pt x="19015" y="167"/>
                    <a:pt x="18682" y="155"/>
                    <a:pt x="18348" y="191"/>
                  </a:cubicBezTo>
                  <a:cubicBezTo>
                    <a:pt x="17896" y="215"/>
                    <a:pt x="17455" y="191"/>
                    <a:pt x="17003" y="238"/>
                  </a:cubicBezTo>
                  <a:cubicBezTo>
                    <a:pt x="16503" y="262"/>
                    <a:pt x="16003" y="238"/>
                    <a:pt x="15515" y="286"/>
                  </a:cubicBezTo>
                  <a:cubicBezTo>
                    <a:pt x="14991" y="310"/>
                    <a:pt x="14467" y="286"/>
                    <a:pt x="13943" y="334"/>
                  </a:cubicBezTo>
                  <a:cubicBezTo>
                    <a:pt x="13455" y="358"/>
                    <a:pt x="12979" y="346"/>
                    <a:pt x="12502" y="369"/>
                  </a:cubicBezTo>
                  <a:cubicBezTo>
                    <a:pt x="12086" y="405"/>
                    <a:pt x="11669" y="393"/>
                    <a:pt x="11252" y="405"/>
                  </a:cubicBezTo>
                  <a:cubicBezTo>
                    <a:pt x="10919" y="405"/>
                    <a:pt x="10562" y="441"/>
                    <a:pt x="10216" y="441"/>
                  </a:cubicBezTo>
                  <a:cubicBezTo>
                    <a:pt x="9407" y="453"/>
                    <a:pt x="8585" y="441"/>
                    <a:pt x="7776" y="477"/>
                  </a:cubicBezTo>
                  <a:lnTo>
                    <a:pt x="4859" y="500"/>
                  </a:lnTo>
                  <a:cubicBezTo>
                    <a:pt x="3596" y="560"/>
                    <a:pt x="2334" y="512"/>
                    <a:pt x="1072" y="560"/>
                  </a:cubicBezTo>
                  <a:cubicBezTo>
                    <a:pt x="787" y="596"/>
                    <a:pt x="465" y="560"/>
                    <a:pt x="191" y="679"/>
                  </a:cubicBezTo>
                  <a:cubicBezTo>
                    <a:pt x="1" y="786"/>
                    <a:pt x="13" y="1072"/>
                    <a:pt x="227" y="1143"/>
                  </a:cubicBezTo>
                  <a:cubicBezTo>
                    <a:pt x="537" y="1203"/>
                    <a:pt x="858" y="1227"/>
                    <a:pt x="1168" y="1227"/>
                  </a:cubicBezTo>
                  <a:cubicBezTo>
                    <a:pt x="1953" y="1286"/>
                    <a:pt x="2739" y="1239"/>
                    <a:pt x="3513" y="1286"/>
                  </a:cubicBezTo>
                  <a:cubicBezTo>
                    <a:pt x="4573" y="1300"/>
                    <a:pt x="5629" y="1306"/>
                    <a:pt x="6684" y="1306"/>
                  </a:cubicBezTo>
                  <a:cubicBezTo>
                    <a:pt x="7429" y="1306"/>
                    <a:pt x="8174" y="1303"/>
                    <a:pt x="8919" y="1298"/>
                  </a:cubicBezTo>
                  <a:cubicBezTo>
                    <a:pt x="9166" y="1298"/>
                    <a:pt x="9416" y="1300"/>
                    <a:pt x="9666" y="1300"/>
                  </a:cubicBezTo>
                  <a:cubicBezTo>
                    <a:pt x="10041" y="1300"/>
                    <a:pt x="10416" y="1296"/>
                    <a:pt x="10788" y="1274"/>
                  </a:cubicBezTo>
                  <a:cubicBezTo>
                    <a:pt x="11228" y="1262"/>
                    <a:pt x="11669" y="1262"/>
                    <a:pt x="12109" y="1262"/>
                  </a:cubicBezTo>
                  <a:cubicBezTo>
                    <a:pt x="12316" y="1258"/>
                    <a:pt x="12521" y="1258"/>
                    <a:pt x="12725" y="1258"/>
                  </a:cubicBezTo>
                  <a:cubicBezTo>
                    <a:pt x="13133" y="1258"/>
                    <a:pt x="13538" y="1258"/>
                    <a:pt x="13943" y="1227"/>
                  </a:cubicBezTo>
                  <a:cubicBezTo>
                    <a:pt x="14538" y="1215"/>
                    <a:pt x="15122" y="1203"/>
                    <a:pt x="15717" y="1203"/>
                  </a:cubicBezTo>
                  <a:cubicBezTo>
                    <a:pt x="16693" y="1143"/>
                    <a:pt x="17670" y="1167"/>
                    <a:pt x="18634" y="1143"/>
                  </a:cubicBezTo>
                  <a:cubicBezTo>
                    <a:pt x="19444" y="1096"/>
                    <a:pt x="20265" y="1143"/>
                    <a:pt x="21075" y="1084"/>
                  </a:cubicBezTo>
                  <a:cubicBezTo>
                    <a:pt x="21575" y="1060"/>
                    <a:pt x="22075" y="1084"/>
                    <a:pt x="22563" y="1036"/>
                  </a:cubicBezTo>
                  <a:cubicBezTo>
                    <a:pt x="24432" y="977"/>
                    <a:pt x="26302" y="846"/>
                    <a:pt x="28183" y="786"/>
                  </a:cubicBezTo>
                  <a:cubicBezTo>
                    <a:pt x="28778" y="786"/>
                    <a:pt x="29385" y="739"/>
                    <a:pt x="29981" y="739"/>
                  </a:cubicBezTo>
                  <a:cubicBezTo>
                    <a:pt x="30085" y="740"/>
                    <a:pt x="30190" y="741"/>
                    <a:pt x="30295" y="741"/>
                  </a:cubicBezTo>
                  <a:cubicBezTo>
                    <a:pt x="30836" y="741"/>
                    <a:pt x="31385" y="715"/>
                    <a:pt x="31933" y="655"/>
                  </a:cubicBezTo>
                  <a:cubicBezTo>
                    <a:pt x="32064" y="643"/>
                    <a:pt x="32183" y="596"/>
                    <a:pt x="32291" y="536"/>
                  </a:cubicBezTo>
                  <a:cubicBezTo>
                    <a:pt x="32362" y="465"/>
                    <a:pt x="32386" y="346"/>
                    <a:pt x="32338" y="250"/>
                  </a:cubicBezTo>
                  <a:cubicBezTo>
                    <a:pt x="32279" y="165"/>
                    <a:pt x="32183" y="153"/>
                    <a:pt x="32085" y="153"/>
                  </a:cubicBezTo>
                  <a:cubicBezTo>
                    <a:pt x="32046" y="153"/>
                    <a:pt x="32006" y="155"/>
                    <a:pt x="31969" y="155"/>
                  </a:cubicBezTo>
                  <a:cubicBezTo>
                    <a:pt x="31112" y="107"/>
                    <a:pt x="30255" y="48"/>
                    <a:pt x="29397" y="48"/>
                  </a:cubicBezTo>
                  <a:cubicBezTo>
                    <a:pt x="28627" y="16"/>
                    <a:pt x="27852" y="11"/>
                    <a:pt x="27075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406875" y="2084200"/>
              <a:ext cx="1054625" cy="31625"/>
            </a:xfrm>
            <a:custGeom>
              <a:rect b="b" l="l" r="r" t="t"/>
              <a:pathLst>
                <a:path extrusionOk="0" h="1265" w="42185">
                  <a:moveTo>
                    <a:pt x="13798" y="0"/>
                  </a:moveTo>
                  <a:cubicBezTo>
                    <a:pt x="12704" y="0"/>
                    <a:pt x="11612" y="9"/>
                    <a:pt x="10526" y="17"/>
                  </a:cubicBezTo>
                  <a:cubicBezTo>
                    <a:pt x="9657" y="77"/>
                    <a:pt x="8800" y="41"/>
                    <a:pt x="7942" y="77"/>
                  </a:cubicBezTo>
                  <a:cubicBezTo>
                    <a:pt x="7359" y="112"/>
                    <a:pt x="6787" y="88"/>
                    <a:pt x="6216" y="136"/>
                  </a:cubicBezTo>
                  <a:cubicBezTo>
                    <a:pt x="5716" y="136"/>
                    <a:pt x="5216" y="196"/>
                    <a:pt x="4716" y="196"/>
                  </a:cubicBezTo>
                  <a:cubicBezTo>
                    <a:pt x="3906" y="207"/>
                    <a:pt x="3096" y="243"/>
                    <a:pt x="2287" y="243"/>
                  </a:cubicBezTo>
                  <a:cubicBezTo>
                    <a:pt x="1715" y="267"/>
                    <a:pt x="1144" y="243"/>
                    <a:pt x="572" y="291"/>
                  </a:cubicBezTo>
                  <a:cubicBezTo>
                    <a:pt x="382" y="315"/>
                    <a:pt x="120" y="267"/>
                    <a:pt x="1" y="458"/>
                  </a:cubicBezTo>
                  <a:cubicBezTo>
                    <a:pt x="227" y="541"/>
                    <a:pt x="418" y="672"/>
                    <a:pt x="632" y="755"/>
                  </a:cubicBezTo>
                  <a:cubicBezTo>
                    <a:pt x="1001" y="803"/>
                    <a:pt x="1358" y="815"/>
                    <a:pt x="1727" y="815"/>
                  </a:cubicBezTo>
                  <a:cubicBezTo>
                    <a:pt x="1969" y="819"/>
                    <a:pt x="2213" y="820"/>
                    <a:pt x="2457" y="820"/>
                  </a:cubicBezTo>
                  <a:cubicBezTo>
                    <a:pt x="2944" y="820"/>
                    <a:pt x="3434" y="815"/>
                    <a:pt x="3918" y="815"/>
                  </a:cubicBezTo>
                  <a:cubicBezTo>
                    <a:pt x="4355" y="815"/>
                    <a:pt x="4791" y="799"/>
                    <a:pt x="5228" y="799"/>
                  </a:cubicBezTo>
                  <a:cubicBezTo>
                    <a:pt x="5446" y="799"/>
                    <a:pt x="5664" y="803"/>
                    <a:pt x="5883" y="815"/>
                  </a:cubicBezTo>
                  <a:cubicBezTo>
                    <a:pt x="6966" y="791"/>
                    <a:pt x="8049" y="791"/>
                    <a:pt x="9133" y="779"/>
                  </a:cubicBezTo>
                  <a:cubicBezTo>
                    <a:pt x="9645" y="779"/>
                    <a:pt x="10157" y="743"/>
                    <a:pt x="10669" y="743"/>
                  </a:cubicBezTo>
                  <a:cubicBezTo>
                    <a:pt x="11708" y="733"/>
                    <a:pt x="12747" y="725"/>
                    <a:pt x="13786" y="725"/>
                  </a:cubicBezTo>
                  <a:cubicBezTo>
                    <a:pt x="15138" y="725"/>
                    <a:pt x="16489" y="739"/>
                    <a:pt x="17836" y="779"/>
                  </a:cubicBezTo>
                  <a:cubicBezTo>
                    <a:pt x="18539" y="779"/>
                    <a:pt x="19241" y="839"/>
                    <a:pt x="19944" y="839"/>
                  </a:cubicBezTo>
                  <a:cubicBezTo>
                    <a:pt x="19981" y="837"/>
                    <a:pt x="20018" y="837"/>
                    <a:pt x="20055" y="837"/>
                  </a:cubicBezTo>
                  <a:cubicBezTo>
                    <a:pt x="20351" y="837"/>
                    <a:pt x="20649" y="874"/>
                    <a:pt x="20956" y="874"/>
                  </a:cubicBezTo>
                  <a:cubicBezTo>
                    <a:pt x="21456" y="874"/>
                    <a:pt x="21968" y="934"/>
                    <a:pt x="22480" y="934"/>
                  </a:cubicBezTo>
                  <a:cubicBezTo>
                    <a:pt x="22873" y="958"/>
                    <a:pt x="23278" y="981"/>
                    <a:pt x="23682" y="981"/>
                  </a:cubicBezTo>
                  <a:cubicBezTo>
                    <a:pt x="24230" y="1029"/>
                    <a:pt x="24790" y="1005"/>
                    <a:pt x="25349" y="1065"/>
                  </a:cubicBezTo>
                  <a:cubicBezTo>
                    <a:pt x="25945" y="1065"/>
                    <a:pt x="26528" y="1112"/>
                    <a:pt x="27123" y="1112"/>
                  </a:cubicBezTo>
                  <a:cubicBezTo>
                    <a:pt x="27492" y="1112"/>
                    <a:pt x="27850" y="1160"/>
                    <a:pt x="28219" y="1160"/>
                  </a:cubicBezTo>
                  <a:cubicBezTo>
                    <a:pt x="28778" y="1160"/>
                    <a:pt x="29338" y="1208"/>
                    <a:pt x="29897" y="1208"/>
                  </a:cubicBezTo>
                  <a:cubicBezTo>
                    <a:pt x="30505" y="1208"/>
                    <a:pt x="31112" y="1255"/>
                    <a:pt x="31719" y="1255"/>
                  </a:cubicBezTo>
                  <a:cubicBezTo>
                    <a:pt x="32118" y="1261"/>
                    <a:pt x="32517" y="1264"/>
                    <a:pt x="32916" y="1264"/>
                  </a:cubicBezTo>
                  <a:cubicBezTo>
                    <a:pt x="33315" y="1264"/>
                    <a:pt x="33713" y="1261"/>
                    <a:pt x="34112" y="1255"/>
                  </a:cubicBezTo>
                  <a:cubicBezTo>
                    <a:pt x="34636" y="1208"/>
                    <a:pt x="35160" y="1220"/>
                    <a:pt x="35684" y="1208"/>
                  </a:cubicBezTo>
                  <a:cubicBezTo>
                    <a:pt x="36529" y="1160"/>
                    <a:pt x="37375" y="1148"/>
                    <a:pt x="38232" y="1077"/>
                  </a:cubicBezTo>
                  <a:cubicBezTo>
                    <a:pt x="39458" y="1017"/>
                    <a:pt x="40685" y="922"/>
                    <a:pt x="41911" y="922"/>
                  </a:cubicBezTo>
                  <a:cubicBezTo>
                    <a:pt x="41923" y="923"/>
                    <a:pt x="41936" y="924"/>
                    <a:pt x="41949" y="924"/>
                  </a:cubicBezTo>
                  <a:cubicBezTo>
                    <a:pt x="42049" y="924"/>
                    <a:pt x="42162" y="880"/>
                    <a:pt x="42173" y="743"/>
                  </a:cubicBezTo>
                  <a:cubicBezTo>
                    <a:pt x="42185" y="588"/>
                    <a:pt x="42006" y="517"/>
                    <a:pt x="41887" y="481"/>
                  </a:cubicBezTo>
                  <a:cubicBezTo>
                    <a:pt x="41482" y="386"/>
                    <a:pt x="41077" y="327"/>
                    <a:pt x="40673" y="327"/>
                  </a:cubicBezTo>
                  <a:cubicBezTo>
                    <a:pt x="40286" y="303"/>
                    <a:pt x="39902" y="297"/>
                    <a:pt x="39519" y="297"/>
                  </a:cubicBezTo>
                  <a:cubicBezTo>
                    <a:pt x="39137" y="297"/>
                    <a:pt x="38756" y="303"/>
                    <a:pt x="38375" y="303"/>
                  </a:cubicBezTo>
                  <a:cubicBezTo>
                    <a:pt x="38334" y="301"/>
                    <a:pt x="38293" y="301"/>
                    <a:pt x="38252" y="301"/>
                  </a:cubicBezTo>
                  <a:cubicBezTo>
                    <a:pt x="37924" y="301"/>
                    <a:pt x="37597" y="338"/>
                    <a:pt x="37279" y="338"/>
                  </a:cubicBezTo>
                  <a:cubicBezTo>
                    <a:pt x="36410" y="338"/>
                    <a:pt x="35553" y="362"/>
                    <a:pt x="34696" y="362"/>
                  </a:cubicBezTo>
                  <a:cubicBezTo>
                    <a:pt x="34446" y="374"/>
                    <a:pt x="34196" y="377"/>
                    <a:pt x="33947" y="377"/>
                  </a:cubicBezTo>
                  <a:cubicBezTo>
                    <a:pt x="33699" y="377"/>
                    <a:pt x="33451" y="374"/>
                    <a:pt x="33207" y="374"/>
                  </a:cubicBezTo>
                  <a:cubicBezTo>
                    <a:pt x="32934" y="356"/>
                    <a:pt x="32663" y="353"/>
                    <a:pt x="32392" y="353"/>
                  </a:cubicBezTo>
                  <a:cubicBezTo>
                    <a:pt x="32256" y="353"/>
                    <a:pt x="32121" y="354"/>
                    <a:pt x="31985" y="354"/>
                  </a:cubicBezTo>
                  <a:cubicBezTo>
                    <a:pt x="31849" y="354"/>
                    <a:pt x="31713" y="353"/>
                    <a:pt x="31576" y="350"/>
                  </a:cubicBezTo>
                  <a:cubicBezTo>
                    <a:pt x="30350" y="338"/>
                    <a:pt x="29124" y="362"/>
                    <a:pt x="27897" y="303"/>
                  </a:cubicBezTo>
                  <a:cubicBezTo>
                    <a:pt x="27350" y="303"/>
                    <a:pt x="26802" y="291"/>
                    <a:pt x="26254" y="279"/>
                  </a:cubicBezTo>
                  <a:cubicBezTo>
                    <a:pt x="25683" y="231"/>
                    <a:pt x="25111" y="255"/>
                    <a:pt x="24540" y="231"/>
                  </a:cubicBezTo>
                  <a:cubicBezTo>
                    <a:pt x="24016" y="184"/>
                    <a:pt x="23480" y="207"/>
                    <a:pt x="22956" y="184"/>
                  </a:cubicBezTo>
                  <a:cubicBezTo>
                    <a:pt x="22682" y="160"/>
                    <a:pt x="22405" y="160"/>
                    <a:pt x="22127" y="160"/>
                  </a:cubicBezTo>
                  <a:cubicBezTo>
                    <a:pt x="21849" y="160"/>
                    <a:pt x="21569" y="160"/>
                    <a:pt x="21289" y="136"/>
                  </a:cubicBezTo>
                  <a:cubicBezTo>
                    <a:pt x="20730" y="88"/>
                    <a:pt x="20170" y="100"/>
                    <a:pt x="19610" y="88"/>
                  </a:cubicBezTo>
                  <a:cubicBezTo>
                    <a:pt x="18813" y="41"/>
                    <a:pt x="18015" y="53"/>
                    <a:pt x="17217" y="41"/>
                  </a:cubicBezTo>
                  <a:cubicBezTo>
                    <a:pt x="16527" y="5"/>
                    <a:pt x="15848" y="5"/>
                    <a:pt x="15158" y="5"/>
                  </a:cubicBezTo>
                  <a:cubicBezTo>
                    <a:pt x="14704" y="2"/>
                    <a:pt x="14251" y="0"/>
                    <a:pt x="13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418000" y="2029850"/>
              <a:ext cx="1039050" cy="40800"/>
            </a:xfrm>
            <a:custGeom>
              <a:rect b="b" l="l" r="r" t="t"/>
              <a:pathLst>
                <a:path extrusionOk="0" h="1632" w="41562">
                  <a:moveTo>
                    <a:pt x="36070" y="1"/>
                  </a:moveTo>
                  <a:cubicBezTo>
                    <a:pt x="35259" y="1"/>
                    <a:pt x="34450" y="12"/>
                    <a:pt x="33643" y="24"/>
                  </a:cubicBezTo>
                  <a:cubicBezTo>
                    <a:pt x="32953" y="84"/>
                    <a:pt x="32262" y="36"/>
                    <a:pt x="31584" y="95"/>
                  </a:cubicBezTo>
                  <a:cubicBezTo>
                    <a:pt x="31131" y="119"/>
                    <a:pt x="30691" y="95"/>
                    <a:pt x="30238" y="143"/>
                  </a:cubicBezTo>
                  <a:cubicBezTo>
                    <a:pt x="29869" y="167"/>
                    <a:pt x="29476" y="143"/>
                    <a:pt x="29095" y="179"/>
                  </a:cubicBezTo>
                  <a:cubicBezTo>
                    <a:pt x="28714" y="215"/>
                    <a:pt x="28333" y="191"/>
                    <a:pt x="27952" y="238"/>
                  </a:cubicBezTo>
                  <a:cubicBezTo>
                    <a:pt x="25631" y="346"/>
                    <a:pt x="23333" y="560"/>
                    <a:pt x="21011" y="655"/>
                  </a:cubicBezTo>
                  <a:cubicBezTo>
                    <a:pt x="20499" y="703"/>
                    <a:pt x="19987" y="667"/>
                    <a:pt x="19487" y="715"/>
                  </a:cubicBezTo>
                  <a:cubicBezTo>
                    <a:pt x="18665" y="738"/>
                    <a:pt x="17856" y="727"/>
                    <a:pt x="17034" y="762"/>
                  </a:cubicBezTo>
                  <a:cubicBezTo>
                    <a:pt x="16626" y="762"/>
                    <a:pt x="16218" y="770"/>
                    <a:pt x="15810" y="770"/>
                  </a:cubicBezTo>
                  <a:cubicBezTo>
                    <a:pt x="15503" y="770"/>
                    <a:pt x="15197" y="766"/>
                    <a:pt x="14891" y="750"/>
                  </a:cubicBezTo>
                  <a:cubicBezTo>
                    <a:pt x="13355" y="738"/>
                    <a:pt x="11831" y="727"/>
                    <a:pt x="10295" y="727"/>
                  </a:cubicBezTo>
                  <a:cubicBezTo>
                    <a:pt x="8878" y="727"/>
                    <a:pt x="7462" y="786"/>
                    <a:pt x="6045" y="834"/>
                  </a:cubicBezTo>
                  <a:cubicBezTo>
                    <a:pt x="5830" y="838"/>
                    <a:pt x="5617" y="838"/>
                    <a:pt x="5405" y="838"/>
                  </a:cubicBezTo>
                  <a:lnTo>
                    <a:pt x="5405" y="838"/>
                  </a:lnTo>
                  <a:cubicBezTo>
                    <a:pt x="4980" y="838"/>
                    <a:pt x="4556" y="838"/>
                    <a:pt x="4128" y="869"/>
                  </a:cubicBezTo>
                  <a:cubicBezTo>
                    <a:pt x="3390" y="893"/>
                    <a:pt x="2663" y="869"/>
                    <a:pt x="1925" y="917"/>
                  </a:cubicBezTo>
                  <a:cubicBezTo>
                    <a:pt x="1342" y="941"/>
                    <a:pt x="746" y="905"/>
                    <a:pt x="175" y="1012"/>
                  </a:cubicBezTo>
                  <a:cubicBezTo>
                    <a:pt x="1" y="1094"/>
                    <a:pt x="53" y="1334"/>
                    <a:pt x="233" y="1334"/>
                  </a:cubicBezTo>
                  <a:cubicBezTo>
                    <a:pt x="238" y="1334"/>
                    <a:pt x="242" y="1334"/>
                    <a:pt x="246" y="1334"/>
                  </a:cubicBezTo>
                  <a:cubicBezTo>
                    <a:pt x="891" y="1341"/>
                    <a:pt x="1536" y="1343"/>
                    <a:pt x="2181" y="1343"/>
                  </a:cubicBezTo>
                  <a:cubicBezTo>
                    <a:pt x="3320" y="1343"/>
                    <a:pt x="4461" y="1336"/>
                    <a:pt x="5602" y="1336"/>
                  </a:cubicBezTo>
                  <a:cubicBezTo>
                    <a:pt x="6977" y="1336"/>
                    <a:pt x="8351" y="1347"/>
                    <a:pt x="9724" y="1393"/>
                  </a:cubicBezTo>
                  <a:cubicBezTo>
                    <a:pt x="10557" y="1405"/>
                    <a:pt x="11391" y="1381"/>
                    <a:pt x="12212" y="1441"/>
                  </a:cubicBezTo>
                  <a:cubicBezTo>
                    <a:pt x="12581" y="1441"/>
                    <a:pt x="12950" y="1453"/>
                    <a:pt x="13308" y="1489"/>
                  </a:cubicBezTo>
                  <a:cubicBezTo>
                    <a:pt x="13808" y="1489"/>
                    <a:pt x="14308" y="1548"/>
                    <a:pt x="14808" y="1548"/>
                  </a:cubicBezTo>
                  <a:cubicBezTo>
                    <a:pt x="16106" y="1631"/>
                    <a:pt x="17415" y="1584"/>
                    <a:pt x="18713" y="1619"/>
                  </a:cubicBezTo>
                  <a:cubicBezTo>
                    <a:pt x="19582" y="1584"/>
                    <a:pt x="20439" y="1619"/>
                    <a:pt x="21309" y="1548"/>
                  </a:cubicBezTo>
                  <a:cubicBezTo>
                    <a:pt x="22428" y="1524"/>
                    <a:pt x="23535" y="1429"/>
                    <a:pt x="24654" y="1381"/>
                  </a:cubicBezTo>
                  <a:cubicBezTo>
                    <a:pt x="25083" y="1334"/>
                    <a:pt x="25535" y="1358"/>
                    <a:pt x="25976" y="1310"/>
                  </a:cubicBezTo>
                  <a:cubicBezTo>
                    <a:pt x="26464" y="1310"/>
                    <a:pt x="26940" y="1250"/>
                    <a:pt x="27416" y="1250"/>
                  </a:cubicBezTo>
                  <a:cubicBezTo>
                    <a:pt x="27702" y="1238"/>
                    <a:pt x="27988" y="1203"/>
                    <a:pt x="28286" y="1203"/>
                  </a:cubicBezTo>
                  <a:cubicBezTo>
                    <a:pt x="28319" y="1204"/>
                    <a:pt x="28353" y="1204"/>
                    <a:pt x="28386" y="1204"/>
                  </a:cubicBezTo>
                  <a:cubicBezTo>
                    <a:pt x="28720" y="1204"/>
                    <a:pt x="29045" y="1155"/>
                    <a:pt x="29381" y="1155"/>
                  </a:cubicBezTo>
                  <a:cubicBezTo>
                    <a:pt x="29409" y="1156"/>
                    <a:pt x="29437" y="1157"/>
                    <a:pt x="29465" y="1157"/>
                  </a:cubicBezTo>
                  <a:cubicBezTo>
                    <a:pt x="29747" y="1157"/>
                    <a:pt x="30027" y="1108"/>
                    <a:pt x="30298" y="1108"/>
                  </a:cubicBezTo>
                  <a:cubicBezTo>
                    <a:pt x="32608" y="1000"/>
                    <a:pt x="34917" y="786"/>
                    <a:pt x="37227" y="762"/>
                  </a:cubicBezTo>
                  <a:cubicBezTo>
                    <a:pt x="38275" y="703"/>
                    <a:pt x="39335" y="750"/>
                    <a:pt x="40382" y="691"/>
                  </a:cubicBezTo>
                  <a:cubicBezTo>
                    <a:pt x="40728" y="691"/>
                    <a:pt x="41061" y="667"/>
                    <a:pt x="41394" y="631"/>
                  </a:cubicBezTo>
                  <a:cubicBezTo>
                    <a:pt x="41490" y="619"/>
                    <a:pt x="41525" y="536"/>
                    <a:pt x="41561" y="465"/>
                  </a:cubicBezTo>
                  <a:cubicBezTo>
                    <a:pt x="41502" y="238"/>
                    <a:pt x="41240" y="274"/>
                    <a:pt x="41061" y="250"/>
                  </a:cubicBezTo>
                  <a:cubicBezTo>
                    <a:pt x="39403" y="50"/>
                    <a:pt x="37735" y="1"/>
                    <a:pt x="36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521775" y="1973150"/>
              <a:ext cx="936100" cy="58925"/>
            </a:xfrm>
            <a:custGeom>
              <a:rect b="b" l="l" r="r" t="t"/>
              <a:pathLst>
                <a:path extrusionOk="0" h="2357" w="37444">
                  <a:moveTo>
                    <a:pt x="32911" y="0"/>
                  </a:moveTo>
                  <a:cubicBezTo>
                    <a:pt x="31865" y="0"/>
                    <a:pt x="30820" y="18"/>
                    <a:pt x="29778" y="18"/>
                  </a:cubicBezTo>
                  <a:cubicBezTo>
                    <a:pt x="28802" y="54"/>
                    <a:pt x="27826" y="42"/>
                    <a:pt x="26849" y="66"/>
                  </a:cubicBezTo>
                  <a:cubicBezTo>
                    <a:pt x="26581" y="89"/>
                    <a:pt x="26316" y="89"/>
                    <a:pt x="26049" y="89"/>
                  </a:cubicBezTo>
                  <a:cubicBezTo>
                    <a:pt x="25781" y="89"/>
                    <a:pt x="25510" y="89"/>
                    <a:pt x="25230" y="113"/>
                  </a:cubicBezTo>
                  <a:cubicBezTo>
                    <a:pt x="24670" y="173"/>
                    <a:pt x="24111" y="125"/>
                    <a:pt x="23551" y="173"/>
                  </a:cubicBezTo>
                  <a:cubicBezTo>
                    <a:pt x="23087" y="208"/>
                    <a:pt x="22623" y="173"/>
                    <a:pt x="22170" y="220"/>
                  </a:cubicBezTo>
                  <a:cubicBezTo>
                    <a:pt x="19134" y="328"/>
                    <a:pt x="16110" y="542"/>
                    <a:pt x="13074" y="768"/>
                  </a:cubicBezTo>
                  <a:cubicBezTo>
                    <a:pt x="11669" y="875"/>
                    <a:pt x="10264" y="959"/>
                    <a:pt x="8859" y="1078"/>
                  </a:cubicBezTo>
                  <a:cubicBezTo>
                    <a:pt x="6359" y="1328"/>
                    <a:pt x="3846" y="1459"/>
                    <a:pt x="1334" y="1721"/>
                  </a:cubicBezTo>
                  <a:cubicBezTo>
                    <a:pt x="977" y="1756"/>
                    <a:pt x="608" y="1804"/>
                    <a:pt x="251" y="1875"/>
                  </a:cubicBezTo>
                  <a:cubicBezTo>
                    <a:pt x="24" y="1935"/>
                    <a:pt x="1" y="2233"/>
                    <a:pt x="215" y="2328"/>
                  </a:cubicBezTo>
                  <a:cubicBezTo>
                    <a:pt x="407" y="2345"/>
                    <a:pt x="598" y="2356"/>
                    <a:pt x="795" y="2356"/>
                  </a:cubicBezTo>
                  <a:cubicBezTo>
                    <a:pt x="867" y="2356"/>
                    <a:pt x="939" y="2355"/>
                    <a:pt x="1013" y="2352"/>
                  </a:cubicBezTo>
                  <a:cubicBezTo>
                    <a:pt x="3323" y="2280"/>
                    <a:pt x="5620" y="2066"/>
                    <a:pt x="7954" y="1971"/>
                  </a:cubicBezTo>
                  <a:cubicBezTo>
                    <a:pt x="10252" y="1899"/>
                    <a:pt x="12526" y="1732"/>
                    <a:pt x="14812" y="1601"/>
                  </a:cubicBezTo>
                  <a:cubicBezTo>
                    <a:pt x="15598" y="1554"/>
                    <a:pt x="16396" y="1494"/>
                    <a:pt x="17193" y="1471"/>
                  </a:cubicBezTo>
                  <a:cubicBezTo>
                    <a:pt x="17658" y="1423"/>
                    <a:pt x="18122" y="1447"/>
                    <a:pt x="18586" y="1399"/>
                  </a:cubicBezTo>
                  <a:cubicBezTo>
                    <a:pt x="18991" y="1387"/>
                    <a:pt x="19408" y="1375"/>
                    <a:pt x="19813" y="1340"/>
                  </a:cubicBezTo>
                  <a:cubicBezTo>
                    <a:pt x="19860" y="1340"/>
                    <a:pt x="19908" y="1341"/>
                    <a:pt x="19955" y="1341"/>
                  </a:cubicBezTo>
                  <a:cubicBezTo>
                    <a:pt x="20525" y="1341"/>
                    <a:pt x="21086" y="1280"/>
                    <a:pt x="21646" y="1280"/>
                  </a:cubicBezTo>
                  <a:cubicBezTo>
                    <a:pt x="22015" y="1244"/>
                    <a:pt x="22384" y="1244"/>
                    <a:pt x="22742" y="1232"/>
                  </a:cubicBezTo>
                  <a:cubicBezTo>
                    <a:pt x="23218" y="1185"/>
                    <a:pt x="23694" y="1209"/>
                    <a:pt x="24170" y="1149"/>
                  </a:cubicBezTo>
                  <a:cubicBezTo>
                    <a:pt x="24647" y="1149"/>
                    <a:pt x="25135" y="1090"/>
                    <a:pt x="25623" y="1090"/>
                  </a:cubicBezTo>
                  <a:cubicBezTo>
                    <a:pt x="26004" y="1042"/>
                    <a:pt x="26409" y="1066"/>
                    <a:pt x="26814" y="1018"/>
                  </a:cubicBezTo>
                  <a:cubicBezTo>
                    <a:pt x="29516" y="887"/>
                    <a:pt x="32231" y="685"/>
                    <a:pt x="34946" y="625"/>
                  </a:cubicBezTo>
                  <a:cubicBezTo>
                    <a:pt x="35029" y="624"/>
                    <a:pt x="35112" y="623"/>
                    <a:pt x="35195" y="623"/>
                  </a:cubicBezTo>
                  <a:cubicBezTo>
                    <a:pt x="35481" y="623"/>
                    <a:pt x="35767" y="630"/>
                    <a:pt x="36053" y="630"/>
                  </a:cubicBezTo>
                  <a:cubicBezTo>
                    <a:pt x="36363" y="630"/>
                    <a:pt x="36672" y="622"/>
                    <a:pt x="36981" y="589"/>
                  </a:cubicBezTo>
                  <a:cubicBezTo>
                    <a:pt x="37112" y="554"/>
                    <a:pt x="37291" y="578"/>
                    <a:pt x="37362" y="435"/>
                  </a:cubicBezTo>
                  <a:cubicBezTo>
                    <a:pt x="37443" y="308"/>
                    <a:pt x="37356" y="136"/>
                    <a:pt x="37200" y="136"/>
                  </a:cubicBezTo>
                  <a:cubicBezTo>
                    <a:pt x="37194" y="136"/>
                    <a:pt x="37189" y="137"/>
                    <a:pt x="37184" y="137"/>
                  </a:cubicBezTo>
                  <a:cubicBezTo>
                    <a:pt x="37092" y="148"/>
                    <a:pt x="37001" y="153"/>
                    <a:pt x="36911" y="153"/>
                  </a:cubicBezTo>
                  <a:cubicBezTo>
                    <a:pt x="36625" y="153"/>
                    <a:pt x="36342" y="107"/>
                    <a:pt x="36053" y="89"/>
                  </a:cubicBezTo>
                  <a:cubicBezTo>
                    <a:pt x="35005" y="18"/>
                    <a:pt x="33957" y="0"/>
                    <a:pt x="329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1056075" y="1912875"/>
              <a:ext cx="384000" cy="33950"/>
            </a:xfrm>
            <a:custGeom>
              <a:rect b="b" l="l" r="r" t="t"/>
              <a:pathLst>
                <a:path extrusionOk="0" h="1358" w="15360">
                  <a:moveTo>
                    <a:pt x="15181" y="0"/>
                  </a:moveTo>
                  <a:lnTo>
                    <a:pt x="15181" y="0"/>
                  </a:lnTo>
                  <a:cubicBezTo>
                    <a:pt x="14969" y="33"/>
                    <a:pt x="14758" y="40"/>
                    <a:pt x="14546" y="40"/>
                  </a:cubicBezTo>
                  <a:cubicBezTo>
                    <a:pt x="14350" y="40"/>
                    <a:pt x="14154" y="34"/>
                    <a:pt x="13958" y="34"/>
                  </a:cubicBezTo>
                  <a:cubicBezTo>
                    <a:pt x="13902" y="34"/>
                    <a:pt x="13845" y="34"/>
                    <a:pt x="13788" y="36"/>
                  </a:cubicBezTo>
                  <a:cubicBezTo>
                    <a:pt x="12669" y="48"/>
                    <a:pt x="11549" y="95"/>
                    <a:pt x="10430" y="167"/>
                  </a:cubicBezTo>
                  <a:cubicBezTo>
                    <a:pt x="7204" y="381"/>
                    <a:pt x="3989" y="619"/>
                    <a:pt x="786" y="929"/>
                  </a:cubicBezTo>
                  <a:cubicBezTo>
                    <a:pt x="572" y="929"/>
                    <a:pt x="369" y="965"/>
                    <a:pt x="155" y="1012"/>
                  </a:cubicBezTo>
                  <a:cubicBezTo>
                    <a:pt x="0" y="1084"/>
                    <a:pt x="24" y="1322"/>
                    <a:pt x="203" y="1346"/>
                  </a:cubicBezTo>
                  <a:cubicBezTo>
                    <a:pt x="312" y="1354"/>
                    <a:pt x="424" y="1358"/>
                    <a:pt x="535" y="1358"/>
                  </a:cubicBezTo>
                  <a:cubicBezTo>
                    <a:pt x="739" y="1358"/>
                    <a:pt x="943" y="1345"/>
                    <a:pt x="1143" y="1322"/>
                  </a:cubicBezTo>
                  <a:cubicBezTo>
                    <a:pt x="3608" y="1215"/>
                    <a:pt x="6073" y="1012"/>
                    <a:pt x="8537" y="869"/>
                  </a:cubicBezTo>
                  <a:cubicBezTo>
                    <a:pt x="9633" y="798"/>
                    <a:pt x="10728" y="762"/>
                    <a:pt x="11823" y="691"/>
                  </a:cubicBezTo>
                  <a:cubicBezTo>
                    <a:pt x="12681" y="643"/>
                    <a:pt x="13526" y="560"/>
                    <a:pt x="14371" y="464"/>
                  </a:cubicBezTo>
                  <a:cubicBezTo>
                    <a:pt x="14633" y="453"/>
                    <a:pt x="14895" y="417"/>
                    <a:pt x="15157" y="357"/>
                  </a:cubicBezTo>
                  <a:cubicBezTo>
                    <a:pt x="15300" y="298"/>
                    <a:pt x="15359" y="60"/>
                    <a:pt x="15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32"/>
          <p:cNvSpPr txBox="1"/>
          <p:nvPr>
            <p:ph type="ctrTitle"/>
          </p:nvPr>
        </p:nvSpPr>
        <p:spPr>
          <a:xfrm>
            <a:off x="1052464" y="464228"/>
            <a:ext cx="5086200" cy="11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b="1" sz="9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7" name="Google Shape;567;p32"/>
          <p:cNvSpPr txBox="1"/>
          <p:nvPr>
            <p:ph idx="1" type="subTitle"/>
          </p:nvPr>
        </p:nvSpPr>
        <p:spPr>
          <a:xfrm>
            <a:off x="1136783" y="1923412"/>
            <a:ext cx="37557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8" name="Google Shape;568;p32"/>
          <p:cNvSpPr txBox="1"/>
          <p:nvPr>
            <p:ph idx="2" type="subTitle"/>
          </p:nvPr>
        </p:nvSpPr>
        <p:spPr>
          <a:xfrm>
            <a:off x="1136783" y="1548354"/>
            <a:ext cx="36387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3"/>
          <p:cNvGrpSpPr/>
          <p:nvPr/>
        </p:nvGrpSpPr>
        <p:grpSpPr>
          <a:xfrm>
            <a:off x="-397525" y="-1214398"/>
            <a:ext cx="10930152" cy="6414379"/>
            <a:chOff x="-397525" y="-1214398"/>
            <a:chExt cx="10930152" cy="6414379"/>
          </a:xfrm>
        </p:grpSpPr>
        <p:sp>
          <p:nvSpPr>
            <p:cNvPr id="571" name="Google Shape;571;p33"/>
            <p:cNvSpPr/>
            <p:nvPr/>
          </p:nvSpPr>
          <p:spPr>
            <a:xfrm flipH="1">
              <a:off x="7860335" y="3545453"/>
              <a:ext cx="2672293" cy="1592487"/>
            </a:xfrm>
            <a:custGeom>
              <a:rect b="b" l="l" r="r" t="t"/>
              <a:pathLst>
                <a:path extrusionOk="0" h="18252" w="30628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 flipH="1">
              <a:off x="-397525" y="3571650"/>
              <a:ext cx="3173599" cy="1592496"/>
            </a:xfrm>
            <a:custGeom>
              <a:rect b="b" l="l" r="r" t="t"/>
              <a:pathLst>
                <a:path extrusionOk="0" h="16340" w="34743">
                  <a:moveTo>
                    <a:pt x="25590" y="0"/>
                  </a:moveTo>
                  <a:cubicBezTo>
                    <a:pt x="25463" y="0"/>
                    <a:pt x="25337" y="3"/>
                    <a:pt x="25210" y="9"/>
                  </a:cubicBezTo>
                  <a:cubicBezTo>
                    <a:pt x="22164" y="158"/>
                    <a:pt x="19266" y="2061"/>
                    <a:pt x="17919" y="4796"/>
                  </a:cubicBezTo>
                  <a:cubicBezTo>
                    <a:pt x="17061" y="6536"/>
                    <a:pt x="16768" y="8607"/>
                    <a:pt x="15436" y="10017"/>
                  </a:cubicBezTo>
                  <a:cubicBezTo>
                    <a:pt x="14100" y="11427"/>
                    <a:pt x="12019" y="11842"/>
                    <a:pt x="10078" y="11887"/>
                  </a:cubicBezTo>
                  <a:cubicBezTo>
                    <a:pt x="9903" y="11891"/>
                    <a:pt x="9728" y="11892"/>
                    <a:pt x="9552" y="11892"/>
                  </a:cubicBezTo>
                  <a:cubicBezTo>
                    <a:pt x="8697" y="11892"/>
                    <a:pt x="7838" y="11853"/>
                    <a:pt x="6985" y="11853"/>
                  </a:cubicBezTo>
                  <a:cubicBezTo>
                    <a:pt x="6069" y="11853"/>
                    <a:pt x="5158" y="11898"/>
                    <a:pt x="4264" y="12087"/>
                  </a:cubicBezTo>
                  <a:cubicBezTo>
                    <a:pt x="2364" y="12488"/>
                    <a:pt x="460" y="13750"/>
                    <a:pt x="71" y="15653"/>
                  </a:cubicBezTo>
                  <a:cubicBezTo>
                    <a:pt x="26" y="15879"/>
                    <a:pt x="0" y="16109"/>
                    <a:pt x="0" y="16340"/>
                  </a:cubicBezTo>
                  <a:lnTo>
                    <a:pt x="34112" y="16340"/>
                  </a:lnTo>
                  <a:cubicBezTo>
                    <a:pt x="34676" y="14521"/>
                    <a:pt x="34742" y="12544"/>
                    <a:pt x="34635" y="10629"/>
                  </a:cubicBezTo>
                  <a:cubicBezTo>
                    <a:pt x="34509" y="8347"/>
                    <a:pt x="34127" y="6009"/>
                    <a:pt x="32924" y="4069"/>
                  </a:cubicBezTo>
                  <a:cubicBezTo>
                    <a:pt x="31388" y="1583"/>
                    <a:pt x="28505" y="0"/>
                    <a:pt x="2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6684525" y="-38975"/>
              <a:ext cx="2476825" cy="2676713"/>
            </a:xfrm>
            <a:custGeom>
              <a:rect b="b" l="l" r="r" t="t"/>
              <a:pathLst>
                <a:path extrusionOk="0" h="105507" w="99073">
                  <a:moveTo>
                    <a:pt x="99073" y="105507"/>
                  </a:moveTo>
                  <a:cubicBezTo>
                    <a:pt x="88801" y="102938"/>
                    <a:pt x="81814" y="89905"/>
                    <a:pt x="81060" y="79344"/>
                  </a:cubicBezTo>
                  <a:cubicBezTo>
                    <a:pt x="80279" y="68409"/>
                    <a:pt x="82683" y="54120"/>
                    <a:pt x="74198" y="47178"/>
                  </a:cubicBezTo>
                  <a:cubicBezTo>
                    <a:pt x="71258" y="44772"/>
                    <a:pt x="67274" y="43318"/>
                    <a:pt x="63475" y="43318"/>
                  </a:cubicBezTo>
                  <a:cubicBezTo>
                    <a:pt x="59230" y="43318"/>
                    <a:pt x="55302" y="48161"/>
                    <a:pt x="54469" y="52324"/>
                  </a:cubicBezTo>
                  <a:cubicBezTo>
                    <a:pt x="53885" y="55241"/>
                    <a:pt x="58808" y="57840"/>
                    <a:pt x="61760" y="57471"/>
                  </a:cubicBezTo>
                  <a:cubicBezTo>
                    <a:pt x="64671" y="57107"/>
                    <a:pt x="67617" y="54342"/>
                    <a:pt x="68193" y="51466"/>
                  </a:cubicBezTo>
                  <a:cubicBezTo>
                    <a:pt x="71041" y="37233"/>
                    <a:pt x="39989" y="44185"/>
                    <a:pt x="26591" y="38600"/>
                  </a:cubicBezTo>
                  <a:cubicBezTo>
                    <a:pt x="17260" y="34711"/>
                    <a:pt x="8899" y="26542"/>
                    <a:pt x="5147" y="17155"/>
                  </a:cubicBezTo>
                  <a:cubicBezTo>
                    <a:pt x="2931" y="11611"/>
                    <a:pt x="4222" y="422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74" name="Google Shape;574;p33"/>
            <p:cNvSpPr/>
            <p:nvPr/>
          </p:nvSpPr>
          <p:spPr>
            <a:xfrm>
              <a:off x="-261587" y="2637750"/>
              <a:ext cx="2901727" cy="2562231"/>
            </a:xfrm>
            <a:custGeom>
              <a:rect b="b" l="l" r="r" t="t"/>
              <a:pathLst>
                <a:path extrusionOk="0" h="99931" w="114084">
                  <a:moveTo>
                    <a:pt x="0" y="0"/>
                  </a:moveTo>
                  <a:cubicBezTo>
                    <a:pt x="8731" y="0"/>
                    <a:pt x="16057" y="11452"/>
                    <a:pt x="16727" y="20158"/>
                  </a:cubicBezTo>
                  <a:cubicBezTo>
                    <a:pt x="17565" y="31051"/>
                    <a:pt x="13333" y="44222"/>
                    <a:pt x="20158" y="52753"/>
                  </a:cubicBezTo>
                  <a:cubicBezTo>
                    <a:pt x="27347" y="61740"/>
                    <a:pt x="39547" y="67554"/>
                    <a:pt x="51038" y="68193"/>
                  </a:cubicBezTo>
                  <a:cubicBezTo>
                    <a:pt x="60754" y="68733"/>
                    <a:pt x="71499" y="65128"/>
                    <a:pt x="80202" y="69480"/>
                  </a:cubicBezTo>
                  <a:cubicBezTo>
                    <a:pt x="93784" y="76271"/>
                    <a:pt x="98899" y="99931"/>
                    <a:pt x="114084" y="99931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75" name="Google Shape;575;p33"/>
            <p:cNvSpPr/>
            <p:nvPr/>
          </p:nvSpPr>
          <p:spPr>
            <a:xfrm flipH="1" rot="-877307">
              <a:off x="7041054" y="-851595"/>
              <a:ext cx="3165559" cy="2269433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-1490170" y="-870250"/>
            <a:ext cx="12906278" cy="7712881"/>
            <a:chOff x="-1490170" y="-870250"/>
            <a:chExt cx="12906278" cy="7712881"/>
          </a:xfrm>
        </p:grpSpPr>
        <p:sp>
          <p:nvSpPr>
            <p:cNvPr id="578" name="Google Shape;578;p34"/>
            <p:cNvSpPr/>
            <p:nvPr/>
          </p:nvSpPr>
          <p:spPr>
            <a:xfrm flipH="1" rot="-6632008">
              <a:off x="-1174633" y="3086593"/>
              <a:ext cx="2899229" cy="2683926"/>
            </a:xfrm>
            <a:custGeom>
              <a:rect b="b" l="l" r="r" t="t"/>
              <a:pathLst>
                <a:path extrusionOk="0" h="21906" w="23663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-1261300" y="-870250"/>
              <a:ext cx="2168450" cy="1644575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 rot="-2244885">
              <a:off x="7847049" y="3793257"/>
              <a:ext cx="3193502" cy="2317637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 flipH="1" rot="10800000">
              <a:off x="6892359" y="-84039"/>
              <a:ext cx="3095080" cy="1455649"/>
            </a:xfrm>
            <a:custGeom>
              <a:rect b="b" l="l" r="r" t="t"/>
              <a:pathLst>
                <a:path extrusionOk="0" h="16340" w="34743">
                  <a:moveTo>
                    <a:pt x="25590" y="0"/>
                  </a:moveTo>
                  <a:cubicBezTo>
                    <a:pt x="25463" y="0"/>
                    <a:pt x="25337" y="3"/>
                    <a:pt x="25210" y="9"/>
                  </a:cubicBezTo>
                  <a:cubicBezTo>
                    <a:pt x="22164" y="158"/>
                    <a:pt x="19266" y="2061"/>
                    <a:pt x="17919" y="4796"/>
                  </a:cubicBezTo>
                  <a:cubicBezTo>
                    <a:pt x="17061" y="6536"/>
                    <a:pt x="16768" y="8607"/>
                    <a:pt x="15436" y="10017"/>
                  </a:cubicBezTo>
                  <a:cubicBezTo>
                    <a:pt x="14100" y="11427"/>
                    <a:pt x="12019" y="11842"/>
                    <a:pt x="10078" y="11887"/>
                  </a:cubicBezTo>
                  <a:cubicBezTo>
                    <a:pt x="9903" y="11891"/>
                    <a:pt x="9728" y="11892"/>
                    <a:pt x="9552" y="11892"/>
                  </a:cubicBezTo>
                  <a:cubicBezTo>
                    <a:pt x="8697" y="11892"/>
                    <a:pt x="7838" y="11853"/>
                    <a:pt x="6985" y="11853"/>
                  </a:cubicBezTo>
                  <a:cubicBezTo>
                    <a:pt x="6069" y="11853"/>
                    <a:pt x="5158" y="11898"/>
                    <a:pt x="4264" y="12087"/>
                  </a:cubicBezTo>
                  <a:cubicBezTo>
                    <a:pt x="2364" y="12488"/>
                    <a:pt x="460" y="13750"/>
                    <a:pt x="71" y="15653"/>
                  </a:cubicBezTo>
                  <a:cubicBezTo>
                    <a:pt x="26" y="15879"/>
                    <a:pt x="0" y="16109"/>
                    <a:pt x="0" y="16340"/>
                  </a:cubicBezTo>
                  <a:lnTo>
                    <a:pt x="34112" y="16340"/>
                  </a:lnTo>
                  <a:cubicBezTo>
                    <a:pt x="34676" y="14521"/>
                    <a:pt x="34742" y="12544"/>
                    <a:pt x="34635" y="10629"/>
                  </a:cubicBezTo>
                  <a:cubicBezTo>
                    <a:pt x="34509" y="8347"/>
                    <a:pt x="34127" y="6009"/>
                    <a:pt x="32924" y="4069"/>
                  </a:cubicBezTo>
                  <a:cubicBezTo>
                    <a:pt x="31388" y="1583"/>
                    <a:pt x="28505" y="0"/>
                    <a:pt x="2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 rot="3949580">
              <a:off x="400379" y="-775785"/>
              <a:ext cx="1259663" cy="3344069"/>
            </a:xfrm>
            <a:custGeom>
              <a:rect b="b" l="l" r="r" t="t"/>
              <a:pathLst>
                <a:path extrusionOk="0" h="133764" w="50387">
                  <a:moveTo>
                    <a:pt x="0" y="0"/>
                  </a:moveTo>
                  <a:cubicBezTo>
                    <a:pt x="9689" y="0"/>
                    <a:pt x="20519" y="9982"/>
                    <a:pt x="21438" y="19627"/>
                  </a:cubicBezTo>
                  <a:cubicBezTo>
                    <a:pt x="22832" y="34264"/>
                    <a:pt x="15545" y="49677"/>
                    <a:pt x="19929" y="63712"/>
                  </a:cubicBezTo>
                  <a:cubicBezTo>
                    <a:pt x="23630" y="75560"/>
                    <a:pt x="37914" y="81201"/>
                    <a:pt x="44386" y="91793"/>
                  </a:cubicBezTo>
                  <a:cubicBezTo>
                    <a:pt x="51681" y="103732"/>
                    <a:pt x="52751" y="122122"/>
                    <a:pt x="44990" y="133764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83" name="Google Shape;583;p34"/>
            <p:cNvSpPr/>
            <p:nvPr/>
          </p:nvSpPr>
          <p:spPr>
            <a:xfrm flipH="1" rot="1740305">
              <a:off x="7435792" y="3175112"/>
              <a:ext cx="1259708" cy="3344189"/>
            </a:xfrm>
            <a:custGeom>
              <a:rect b="b" l="l" r="r" t="t"/>
              <a:pathLst>
                <a:path extrusionOk="0" h="133764" w="50387">
                  <a:moveTo>
                    <a:pt x="0" y="0"/>
                  </a:moveTo>
                  <a:cubicBezTo>
                    <a:pt x="9689" y="0"/>
                    <a:pt x="20519" y="9982"/>
                    <a:pt x="21438" y="19627"/>
                  </a:cubicBezTo>
                  <a:cubicBezTo>
                    <a:pt x="22832" y="34264"/>
                    <a:pt x="15545" y="49677"/>
                    <a:pt x="19929" y="63712"/>
                  </a:cubicBezTo>
                  <a:cubicBezTo>
                    <a:pt x="23630" y="75560"/>
                    <a:pt x="37914" y="81201"/>
                    <a:pt x="44386" y="91793"/>
                  </a:cubicBezTo>
                  <a:cubicBezTo>
                    <a:pt x="51681" y="103732"/>
                    <a:pt x="52751" y="122122"/>
                    <a:pt x="44990" y="133764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5"/>
          <p:cNvGrpSpPr/>
          <p:nvPr/>
        </p:nvGrpSpPr>
        <p:grpSpPr>
          <a:xfrm>
            <a:off x="-1972308" y="-1277645"/>
            <a:ext cx="13272735" cy="8120276"/>
            <a:chOff x="-1972308" y="-1277645"/>
            <a:chExt cx="13272735" cy="8120276"/>
          </a:xfrm>
        </p:grpSpPr>
        <p:sp>
          <p:nvSpPr>
            <p:cNvPr id="78" name="Google Shape;78;p5"/>
            <p:cNvSpPr/>
            <p:nvPr/>
          </p:nvSpPr>
          <p:spPr>
            <a:xfrm rot="10800000">
              <a:off x="-888716" y="-84039"/>
              <a:ext cx="3095080" cy="1455649"/>
            </a:xfrm>
            <a:custGeom>
              <a:rect b="b" l="l" r="r" t="t"/>
              <a:pathLst>
                <a:path extrusionOk="0" h="16340" w="34743">
                  <a:moveTo>
                    <a:pt x="25590" y="0"/>
                  </a:moveTo>
                  <a:cubicBezTo>
                    <a:pt x="25463" y="0"/>
                    <a:pt x="25337" y="3"/>
                    <a:pt x="25210" y="9"/>
                  </a:cubicBezTo>
                  <a:cubicBezTo>
                    <a:pt x="22164" y="158"/>
                    <a:pt x="19266" y="2061"/>
                    <a:pt x="17919" y="4796"/>
                  </a:cubicBezTo>
                  <a:cubicBezTo>
                    <a:pt x="17061" y="6536"/>
                    <a:pt x="16768" y="8607"/>
                    <a:pt x="15436" y="10017"/>
                  </a:cubicBezTo>
                  <a:cubicBezTo>
                    <a:pt x="14100" y="11427"/>
                    <a:pt x="12019" y="11842"/>
                    <a:pt x="10078" y="11887"/>
                  </a:cubicBezTo>
                  <a:cubicBezTo>
                    <a:pt x="9903" y="11891"/>
                    <a:pt x="9728" y="11892"/>
                    <a:pt x="9552" y="11892"/>
                  </a:cubicBezTo>
                  <a:cubicBezTo>
                    <a:pt x="8697" y="11892"/>
                    <a:pt x="7838" y="11853"/>
                    <a:pt x="6985" y="11853"/>
                  </a:cubicBezTo>
                  <a:cubicBezTo>
                    <a:pt x="6069" y="11853"/>
                    <a:pt x="5158" y="11898"/>
                    <a:pt x="4264" y="12087"/>
                  </a:cubicBezTo>
                  <a:cubicBezTo>
                    <a:pt x="2364" y="12488"/>
                    <a:pt x="460" y="13750"/>
                    <a:pt x="71" y="15653"/>
                  </a:cubicBezTo>
                  <a:cubicBezTo>
                    <a:pt x="26" y="15879"/>
                    <a:pt x="0" y="16109"/>
                    <a:pt x="0" y="16340"/>
                  </a:cubicBezTo>
                  <a:lnTo>
                    <a:pt x="34112" y="16340"/>
                  </a:lnTo>
                  <a:cubicBezTo>
                    <a:pt x="34676" y="14521"/>
                    <a:pt x="34742" y="12544"/>
                    <a:pt x="34635" y="10629"/>
                  </a:cubicBezTo>
                  <a:cubicBezTo>
                    <a:pt x="34509" y="8347"/>
                    <a:pt x="34127" y="6009"/>
                    <a:pt x="32924" y="4069"/>
                  </a:cubicBezTo>
                  <a:cubicBezTo>
                    <a:pt x="31388" y="1583"/>
                    <a:pt x="28505" y="0"/>
                    <a:pt x="2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 flipH="1" rot="-8592930">
              <a:off x="7906915" y="2962934"/>
              <a:ext cx="2881672" cy="2667705"/>
            </a:xfrm>
            <a:custGeom>
              <a:rect b="b" l="l" r="r" t="t"/>
              <a:pathLst>
                <a:path extrusionOk="0" h="21906" w="23663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 rot="-2244885">
              <a:off x="-1596751" y="3793257"/>
              <a:ext cx="3193502" cy="2317637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52825" y="1864525"/>
              <a:ext cx="1259675" cy="3344100"/>
            </a:xfrm>
            <a:custGeom>
              <a:rect b="b" l="l" r="r" t="t"/>
              <a:pathLst>
                <a:path extrusionOk="0" h="133764" w="50387">
                  <a:moveTo>
                    <a:pt x="0" y="0"/>
                  </a:moveTo>
                  <a:cubicBezTo>
                    <a:pt x="9689" y="0"/>
                    <a:pt x="20519" y="9982"/>
                    <a:pt x="21438" y="19627"/>
                  </a:cubicBezTo>
                  <a:cubicBezTo>
                    <a:pt x="22832" y="34264"/>
                    <a:pt x="15545" y="49677"/>
                    <a:pt x="19929" y="63712"/>
                  </a:cubicBezTo>
                  <a:cubicBezTo>
                    <a:pt x="23630" y="75560"/>
                    <a:pt x="37914" y="81201"/>
                    <a:pt x="44386" y="91793"/>
                  </a:cubicBezTo>
                  <a:cubicBezTo>
                    <a:pt x="51681" y="103732"/>
                    <a:pt x="52751" y="122122"/>
                    <a:pt x="44990" y="133764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5"/>
            <p:cNvSpPr/>
            <p:nvPr/>
          </p:nvSpPr>
          <p:spPr>
            <a:xfrm flipH="1" rot="-9452081">
              <a:off x="7322798" y="-758798"/>
              <a:ext cx="3197141" cy="2424745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" name="Google Shape;83;p5"/>
            <p:cNvGrpSpPr/>
            <p:nvPr/>
          </p:nvGrpSpPr>
          <p:grpSpPr>
            <a:xfrm>
              <a:off x="7711310" y="2184794"/>
              <a:ext cx="1601975" cy="500283"/>
              <a:chOff x="406875" y="1912875"/>
              <a:chExt cx="1054625" cy="329350"/>
            </a:xfrm>
          </p:grpSpPr>
          <p:sp>
            <p:nvSpPr>
              <p:cNvPr id="84" name="Google Shape;84;p5"/>
              <p:cNvSpPr/>
              <p:nvPr/>
            </p:nvSpPr>
            <p:spPr>
              <a:xfrm>
                <a:off x="927475" y="2223375"/>
                <a:ext cx="518250" cy="18850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645300" y="2162900"/>
                <a:ext cx="809650" cy="32650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406875" y="2084200"/>
                <a:ext cx="1054625" cy="31625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418000" y="2029850"/>
                <a:ext cx="1039050" cy="40800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521775" y="1973150"/>
                <a:ext cx="936100" cy="5892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1056075" y="1912875"/>
                <a:ext cx="384000" cy="33950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" name="Google Shape;90;p5"/>
          <p:cNvSpPr txBox="1"/>
          <p:nvPr>
            <p:ph idx="1" type="subTitle"/>
          </p:nvPr>
        </p:nvSpPr>
        <p:spPr>
          <a:xfrm>
            <a:off x="1745263" y="3370393"/>
            <a:ext cx="24228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5"/>
          <p:cNvSpPr txBox="1"/>
          <p:nvPr>
            <p:ph idx="2" type="subTitle"/>
          </p:nvPr>
        </p:nvSpPr>
        <p:spPr>
          <a:xfrm>
            <a:off x="4975913" y="3370393"/>
            <a:ext cx="24228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5"/>
          <p:cNvSpPr txBox="1"/>
          <p:nvPr>
            <p:ph idx="3" type="subTitle"/>
          </p:nvPr>
        </p:nvSpPr>
        <p:spPr>
          <a:xfrm>
            <a:off x="4975938" y="2954533"/>
            <a:ext cx="242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22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5"/>
          <p:cNvSpPr txBox="1"/>
          <p:nvPr>
            <p:ph idx="4" type="subTitle"/>
          </p:nvPr>
        </p:nvSpPr>
        <p:spPr>
          <a:xfrm>
            <a:off x="1745263" y="2954533"/>
            <a:ext cx="242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22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b="1" sz="2000"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5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7" name="Google Shape;97;p6"/>
          <p:cNvGrpSpPr/>
          <p:nvPr/>
        </p:nvGrpSpPr>
        <p:grpSpPr>
          <a:xfrm>
            <a:off x="-2385730" y="-2750614"/>
            <a:ext cx="15381549" cy="9723513"/>
            <a:chOff x="-2385730" y="-2750614"/>
            <a:chExt cx="15381549" cy="9723513"/>
          </a:xfrm>
        </p:grpSpPr>
        <p:sp>
          <p:nvSpPr>
            <p:cNvPr id="98" name="Google Shape;98;p6"/>
            <p:cNvSpPr/>
            <p:nvPr/>
          </p:nvSpPr>
          <p:spPr>
            <a:xfrm flipH="1" rot="-877307">
              <a:off x="-2150546" y="-851595"/>
              <a:ext cx="3165559" cy="2269433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6"/>
            <p:cNvGrpSpPr/>
            <p:nvPr/>
          </p:nvGrpSpPr>
          <p:grpSpPr>
            <a:xfrm>
              <a:off x="-1336140" y="3551003"/>
              <a:ext cx="3108643" cy="1592487"/>
              <a:chOff x="-1336140" y="3551003"/>
              <a:chExt cx="3108643" cy="1592487"/>
            </a:xfrm>
          </p:grpSpPr>
          <p:sp>
            <p:nvSpPr>
              <p:cNvPr id="100" name="Google Shape;100;p6"/>
              <p:cNvSpPr/>
              <p:nvPr/>
            </p:nvSpPr>
            <p:spPr>
              <a:xfrm flipH="1">
                <a:off x="-1336140" y="3551003"/>
                <a:ext cx="2672293" cy="1592487"/>
              </a:xfrm>
              <a:custGeom>
                <a:rect b="b" l="l" r="r" t="t"/>
                <a:pathLst>
                  <a:path extrusionOk="0" h="18252" w="30628">
                    <a:moveTo>
                      <a:pt x="13678" y="1"/>
                    </a:moveTo>
                    <a:cubicBezTo>
                      <a:pt x="13130" y="1"/>
                      <a:pt x="12578" y="45"/>
                      <a:pt x="12026" y="136"/>
                    </a:cubicBezTo>
                    <a:cubicBezTo>
                      <a:pt x="9199" y="600"/>
                      <a:pt x="6698" y="2222"/>
                      <a:pt x="4483" y="4043"/>
                    </a:cubicBezTo>
                    <a:cubicBezTo>
                      <a:pt x="2735" y="5479"/>
                      <a:pt x="1072" y="7119"/>
                      <a:pt x="0" y="9094"/>
                    </a:cubicBezTo>
                    <a:lnTo>
                      <a:pt x="0" y="18251"/>
                    </a:lnTo>
                    <a:lnTo>
                      <a:pt x="30627" y="18251"/>
                    </a:lnTo>
                    <a:cubicBezTo>
                      <a:pt x="29974" y="17272"/>
                      <a:pt x="29388" y="16244"/>
                      <a:pt x="28869" y="15186"/>
                    </a:cubicBezTo>
                    <a:cubicBezTo>
                      <a:pt x="27644" y="12671"/>
                      <a:pt x="26798" y="9969"/>
                      <a:pt x="25403" y="7542"/>
                    </a:cubicBezTo>
                    <a:cubicBezTo>
                      <a:pt x="22980" y="3322"/>
                      <a:pt x="18450" y="1"/>
                      <a:pt x="136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-899790" y="3551003"/>
                <a:ext cx="2672293" cy="1592487"/>
              </a:xfrm>
              <a:custGeom>
                <a:rect b="b" l="l" r="r" t="t"/>
                <a:pathLst>
                  <a:path extrusionOk="0" h="18252" w="30628">
                    <a:moveTo>
                      <a:pt x="13678" y="1"/>
                    </a:moveTo>
                    <a:cubicBezTo>
                      <a:pt x="13130" y="1"/>
                      <a:pt x="12578" y="45"/>
                      <a:pt x="12026" y="136"/>
                    </a:cubicBezTo>
                    <a:cubicBezTo>
                      <a:pt x="9199" y="600"/>
                      <a:pt x="6698" y="2222"/>
                      <a:pt x="4483" y="4043"/>
                    </a:cubicBezTo>
                    <a:cubicBezTo>
                      <a:pt x="2735" y="5479"/>
                      <a:pt x="1072" y="7119"/>
                      <a:pt x="0" y="9094"/>
                    </a:cubicBezTo>
                    <a:lnTo>
                      <a:pt x="0" y="18251"/>
                    </a:lnTo>
                    <a:lnTo>
                      <a:pt x="30627" y="18251"/>
                    </a:lnTo>
                    <a:cubicBezTo>
                      <a:pt x="29974" y="17272"/>
                      <a:pt x="29388" y="16244"/>
                      <a:pt x="28869" y="15186"/>
                    </a:cubicBezTo>
                    <a:cubicBezTo>
                      <a:pt x="27644" y="12671"/>
                      <a:pt x="26798" y="9969"/>
                      <a:pt x="25403" y="7542"/>
                    </a:cubicBezTo>
                    <a:cubicBezTo>
                      <a:pt x="22980" y="3322"/>
                      <a:pt x="18450" y="1"/>
                      <a:pt x="136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" name="Google Shape;102;p6"/>
            <p:cNvSpPr/>
            <p:nvPr/>
          </p:nvSpPr>
          <p:spPr>
            <a:xfrm rot="-3793499">
              <a:off x="8047618" y="-2314524"/>
              <a:ext cx="3899865" cy="4748854"/>
            </a:xfrm>
            <a:custGeom>
              <a:rect b="b" l="l" r="r" t="t"/>
              <a:pathLst>
                <a:path extrusionOk="0" h="60097" w="49353">
                  <a:moveTo>
                    <a:pt x="16858" y="0"/>
                  </a:moveTo>
                  <a:cubicBezTo>
                    <a:pt x="13497" y="0"/>
                    <a:pt x="10057" y="1994"/>
                    <a:pt x="7776" y="5160"/>
                  </a:cubicBezTo>
                  <a:cubicBezTo>
                    <a:pt x="5811" y="7922"/>
                    <a:pt x="5002" y="11339"/>
                    <a:pt x="5502" y="14685"/>
                  </a:cubicBezTo>
                  <a:cubicBezTo>
                    <a:pt x="5990" y="17792"/>
                    <a:pt x="7609" y="20816"/>
                    <a:pt x="7157" y="23912"/>
                  </a:cubicBezTo>
                  <a:cubicBezTo>
                    <a:pt x="6692" y="27008"/>
                    <a:pt x="4287" y="29413"/>
                    <a:pt x="2918" y="32223"/>
                  </a:cubicBezTo>
                  <a:cubicBezTo>
                    <a:pt x="1" y="38176"/>
                    <a:pt x="2108" y="45677"/>
                    <a:pt x="6633" y="50522"/>
                  </a:cubicBezTo>
                  <a:cubicBezTo>
                    <a:pt x="6740" y="50641"/>
                    <a:pt x="6847" y="50749"/>
                    <a:pt x="6942" y="50844"/>
                  </a:cubicBezTo>
                  <a:cubicBezTo>
                    <a:pt x="11693" y="55690"/>
                    <a:pt x="18408" y="58083"/>
                    <a:pt x="25064" y="59333"/>
                  </a:cubicBezTo>
                  <a:cubicBezTo>
                    <a:pt x="27472" y="59783"/>
                    <a:pt x="29919" y="60097"/>
                    <a:pt x="32359" y="60097"/>
                  </a:cubicBezTo>
                  <a:cubicBezTo>
                    <a:pt x="33538" y="60097"/>
                    <a:pt x="34715" y="60024"/>
                    <a:pt x="35886" y="59857"/>
                  </a:cubicBezTo>
                  <a:cubicBezTo>
                    <a:pt x="39470" y="59333"/>
                    <a:pt x="43030" y="57857"/>
                    <a:pt x="45518" y="55225"/>
                  </a:cubicBezTo>
                  <a:cubicBezTo>
                    <a:pt x="48019" y="52606"/>
                    <a:pt x="49352" y="48760"/>
                    <a:pt x="48495" y="45236"/>
                  </a:cubicBezTo>
                  <a:cubicBezTo>
                    <a:pt x="47400" y="40747"/>
                    <a:pt x="43018" y="37140"/>
                    <a:pt x="43411" y="32520"/>
                  </a:cubicBezTo>
                  <a:cubicBezTo>
                    <a:pt x="43768" y="28353"/>
                    <a:pt x="47650" y="25555"/>
                    <a:pt x="48543" y="21531"/>
                  </a:cubicBezTo>
                  <a:cubicBezTo>
                    <a:pt x="49340" y="17899"/>
                    <a:pt x="48114" y="13161"/>
                    <a:pt x="44554" y="11458"/>
                  </a:cubicBezTo>
                  <a:cubicBezTo>
                    <a:pt x="42444" y="10448"/>
                    <a:pt x="40048" y="10345"/>
                    <a:pt x="37692" y="10345"/>
                  </a:cubicBezTo>
                  <a:cubicBezTo>
                    <a:pt x="37242" y="10345"/>
                    <a:pt x="36795" y="10349"/>
                    <a:pt x="36351" y="10351"/>
                  </a:cubicBezTo>
                  <a:cubicBezTo>
                    <a:pt x="36178" y="10352"/>
                    <a:pt x="36006" y="10353"/>
                    <a:pt x="35832" y="10353"/>
                  </a:cubicBezTo>
                  <a:cubicBezTo>
                    <a:pt x="33202" y="10353"/>
                    <a:pt x="30468" y="10150"/>
                    <a:pt x="28278" y="8732"/>
                  </a:cubicBezTo>
                  <a:cubicBezTo>
                    <a:pt x="26290" y="7434"/>
                    <a:pt x="25028" y="5303"/>
                    <a:pt x="23551" y="3433"/>
                  </a:cubicBezTo>
                  <a:cubicBezTo>
                    <a:pt x="21674" y="1041"/>
                    <a:pt x="19287" y="0"/>
                    <a:pt x="16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-9070590">
              <a:off x="8169150" y="3247834"/>
              <a:ext cx="4077524" cy="2923233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6800650" y="-181175"/>
              <a:ext cx="2476825" cy="2676713"/>
            </a:xfrm>
            <a:custGeom>
              <a:rect b="b" l="l" r="r" t="t"/>
              <a:pathLst>
                <a:path extrusionOk="0" h="105507" w="99073">
                  <a:moveTo>
                    <a:pt x="99073" y="105507"/>
                  </a:moveTo>
                  <a:cubicBezTo>
                    <a:pt x="88801" y="102938"/>
                    <a:pt x="81814" y="89905"/>
                    <a:pt x="81060" y="79344"/>
                  </a:cubicBezTo>
                  <a:cubicBezTo>
                    <a:pt x="80279" y="68409"/>
                    <a:pt x="82683" y="54120"/>
                    <a:pt x="74198" y="47178"/>
                  </a:cubicBezTo>
                  <a:cubicBezTo>
                    <a:pt x="71258" y="44772"/>
                    <a:pt x="67274" y="43318"/>
                    <a:pt x="63475" y="43318"/>
                  </a:cubicBezTo>
                  <a:cubicBezTo>
                    <a:pt x="59230" y="43318"/>
                    <a:pt x="55302" y="48161"/>
                    <a:pt x="54469" y="52324"/>
                  </a:cubicBezTo>
                  <a:cubicBezTo>
                    <a:pt x="53885" y="55241"/>
                    <a:pt x="58808" y="57840"/>
                    <a:pt x="61760" y="57471"/>
                  </a:cubicBezTo>
                  <a:cubicBezTo>
                    <a:pt x="64671" y="57107"/>
                    <a:pt x="67617" y="54342"/>
                    <a:pt x="68193" y="51466"/>
                  </a:cubicBezTo>
                  <a:cubicBezTo>
                    <a:pt x="71041" y="37233"/>
                    <a:pt x="39989" y="44185"/>
                    <a:pt x="26591" y="38600"/>
                  </a:cubicBezTo>
                  <a:cubicBezTo>
                    <a:pt x="17260" y="34711"/>
                    <a:pt x="8899" y="26542"/>
                    <a:pt x="5147" y="17155"/>
                  </a:cubicBezTo>
                  <a:cubicBezTo>
                    <a:pt x="2931" y="11611"/>
                    <a:pt x="4222" y="422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-2386779" y="-2484836"/>
            <a:ext cx="13064419" cy="8662705"/>
            <a:chOff x="-2386779" y="-2484836"/>
            <a:chExt cx="13064419" cy="8662705"/>
          </a:xfrm>
        </p:grpSpPr>
        <p:sp>
          <p:nvSpPr>
            <p:cNvPr id="107" name="Google Shape;107;p7"/>
            <p:cNvSpPr/>
            <p:nvPr/>
          </p:nvSpPr>
          <p:spPr>
            <a:xfrm rot="8490882">
              <a:off x="-1055713" y="4125251"/>
              <a:ext cx="2142461" cy="1554859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flipH="1" rot="-7929751">
              <a:off x="7066034" y="-1815527"/>
              <a:ext cx="3064005" cy="2836463"/>
            </a:xfrm>
            <a:custGeom>
              <a:rect b="b" l="l" r="r" t="t"/>
              <a:pathLst>
                <a:path extrusionOk="0" h="21906" w="23663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 rot="337853">
              <a:off x="-220885" y="-334374"/>
              <a:ext cx="2687094" cy="2017462"/>
            </a:xfrm>
            <a:custGeom>
              <a:rect b="b" l="l" r="r" t="t"/>
              <a:pathLst>
                <a:path extrusionOk="0" h="15960" w="16143">
                  <a:moveTo>
                    <a:pt x="1" y="1"/>
                  </a:moveTo>
                  <a:lnTo>
                    <a:pt x="1" y="15960"/>
                  </a:lnTo>
                  <a:cubicBezTo>
                    <a:pt x="546" y="14164"/>
                    <a:pt x="583" y="12160"/>
                    <a:pt x="1667" y="10631"/>
                  </a:cubicBezTo>
                  <a:cubicBezTo>
                    <a:pt x="2788" y="9043"/>
                    <a:pt x="4788" y="8338"/>
                    <a:pt x="6706" y="8023"/>
                  </a:cubicBezTo>
                  <a:cubicBezTo>
                    <a:pt x="8624" y="7704"/>
                    <a:pt x="10610" y="7670"/>
                    <a:pt x="12435" y="7006"/>
                  </a:cubicBezTo>
                  <a:cubicBezTo>
                    <a:pt x="14261" y="6338"/>
                    <a:pt x="15964" y="4821"/>
                    <a:pt x="16079" y="2884"/>
                  </a:cubicBezTo>
                  <a:cubicBezTo>
                    <a:pt x="16142" y="1841"/>
                    <a:pt x="15734" y="835"/>
                    <a:pt x="15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 flipH="1" rot="5400000">
              <a:off x="7426290" y="2774970"/>
              <a:ext cx="1124020" cy="4211373"/>
            </a:xfrm>
            <a:custGeom>
              <a:rect b="b" l="l" r="r" t="t"/>
              <a:pathLst>
                <a:path extrusionOk="0" h="25556" w="8735">
                  <a:moveTo>
                    <a:pt x="0" y="0"/>
                  </a:moveTo>
                  <a:lnTo>
                    <a:pt x="0" y="25425"/>
                  </a:lnTo>
                  <a:cubicBezTo>
                    <a:pt x="1841" y="24987"/>
                    <a:pt x="3859" y="25555"/>
                    <a:pt x="5529" y="24698"/>
                  </a:cubicBezTo>
                  <a:cubicBezTo>
                    <a:pt x="7410" y="23733"/>
                    <a:pt x="8735" y="21418"/>
                    <a:pt x="7878" y="19340"/>
                  </a:cubicBezTo>
                  <a:cubicBezTo>
                    <a:pt x="6909" y="16999"/>
                    <a:pt x="3878" y="15856"/>
                    <a:pt x="3332" y="13384"/>
                  </a:cubicBezTo>
                  <a:cubicBezTo>
                    <a:pt x="2924" y="11544"/>
                    <a:pt x="4089" y="9744"/>
                    <a:pt x="5310" y="8308"/>
                  </a:cubicBezTo>
                  <a:cubicBezTo>
                    <a:pt x="6535" y="6872"/>
                    <a:pt x="7945" y="5403"/>
                    <a:pt x="8163" y="3529"/>
                  </a:cubicBezTo>
                  <a:cubicBezTo>
                    <a:pt x="8316" y="2230"/>
                    <a:pt x="7792" y="965"/>
                    <a:pt x="6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 flipH="1">
              <a:off x="5878750" y="3360075"/>
              <a:ext cx="3341450" cy="2017475"/>
            </a:xfrm>
            <a:custGeom>
              <a:rect b="b" l="l" r="r" t="t"/>
              <a:pathLst>
                <a:path extrusionOk="0" h="80699" w="133658">
                  <a:moveTo>
                    <a:pt x="133658" y="77775"/>
                  </a:moveTo>
                  <a:cubicBezTo>
                    <a:pt x="120547" y="84331"/>
                    <a:pt x="101547" y="78911"/>
                    <a:pt x="90513" y="69260"/>
                  </a:cubicBezTo>
                  <a:cubicBezTo>
                    <a:pt x="79188" y="59354"/>
                    <a:pt x="75019" y="41359"/>
                    <a:pt x="61561" y="34630"/>
                  </a:cubicBezTo>
                  <a:cubicBezTo>
                    <a:pt x="49976" y="28837"/>
                    <a:pt x="35931" y="30404"/>
                    <a:pt x="23525" y="26682"/>
                  </a:cubicBezTo>
                  <a:cubicBezTo>
                    <a:pt x="16635" y="24615"/>
                    <a:pt x="8828" y="22557"/>
                    <a:pt x="4223" y="17031"/>
                  </a:cubicBezTo>
                  <a:cubicBezTo>
                    <a:pt x="517" y="12583"/>
                    <a:pt x="-1014" y="5492"/>
                    <a:pt x="817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12" name="Google Shape;112;p7"/>
            <p:cNvGrpSpPr/>
            <p:nvPr/>
          </p:nvGrpSpPr>
          <p:grpSpPr>
            <a:xfrm>
              <a:off x="-828070" y="4520475"/>
              <a:ext cx="1540913" cy="481201"/>
              <a:chOff x="-828070" y="4520475"/>
              <a:chExt cx="1540913" cy="481201"/>
            </a:xfrm>
          </p:grpSpPr>
          <p:sp>
            <p:nvSpPr>
              <p:cNvPr id="113" name="Google Shape;113;p7"/>
              <p:cNvSpPr/>
              <p:nvPr/>
            </p:nvSpPr>
            <p:spPr>
              <a:xfrm flipH="1">
                <a:off x="-805000" y="4974134"/>
                <a:ext cx="757215" cy="27542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 flipH="1">
                <a:off x="-818490" y="4885776"/>
                <a:ext cx="1182980" cy="47705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 flipH="1">
                <a:off x="-828070" y="4770791"/>
                <a:ext cx="1540913" cy="46207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 flipH="1">
                <a:off x="-821568" y="4691382"/>
                <a:ext cx="1518156" cy="59613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 flipH="1">
                <a:off x="-822769" y="4608540"/>
                <a:ext cx="1367736" cy="8609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 flipH="1">
                <a:off x="-796740" y="4520475"/>
                <a:ext cx="561062" cy="49604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" name="Google Shape;119;p7"/>
            <p:cNvSpPr/>
            <p:nvPr/>
          </p:nvSpPr>
          <p:spPr>
            <a:xfrm flipH="1" rot="8434906">
              <a:off x="710513" y="4615900"/>
              <a:ext cx="1362443" cy="1189806"/>
            </a:xfrm>
            <a:custGeom>
              <a:rect b="b" l="l" r="r" t="t"/>
              <a:pathLst>
                <a:path extrusionOk="0" h="21906" w="23663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-170229">
              <a:off x="-2343654" y="-695364"/>
              <a:ext cx="3829236" cy="1843372"/>
            </a:xfrm>
            <a:custGeom>
              <a:rect b="b" l="l" r="r" t="t"/>
              <a:pathLst>
                <a:path extrusionOk="0" h="83243" w="211184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21" name="Google Shape;121;p7"/>
          <p:cNvSpPr txBox="1"/>
          <p:nvPr>
            <p:ph type="title"/>
          </p:nvPr>
        </p:nvSpPr>
        <p:spPr>
          <a:xfrm>
            <a:off x="4310175" y="1540750"/>
            <a:ext cx="3737700" cy="11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7"/>
          <p:cNvSpPr txBox="1"/>
          <p:nvPr>
            <p:ph idx="1" type="subTitle"/>
          </p:nvPr>
        </p:nvSpPr>
        <p:spPr>
          <a:xfrm>
            <a:off x="4310175" y="2658049"/>
            <a:ext cx="3737700" cy="9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8"/>
          <p:cNvGrpSpPr/>
          <p:nvPr/>
        </p:nvGrpSpPr>
        <p:grpSpPr>
          <a:xfrm>
            <a:off x="-1650982" y="-2229799"/>
            <a:ext cx="13089870" cy="9204700"/>
            <a:chOff x="-1650982" y="-2229799"/>
            <a:chExt cx="13089870" cy="9204700"/>
          </a:xfrm>
        </p:grpSpPr>
        <p:sp>
          <p:nvSpPr>
            <p:cNvPr id="125" name="Google Shape;125;p8"/>
            <p:cNvSpPr/>
            <p:nvPr/>
          </p:nvSpPr>
          <p:spPr>
            <a:xfrm>
              <a:off x="-1650982" y="-737512"/>
              <a:ext cx="3129941" cy="2373780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 flipH="1" rot="-1027604">
              <a:off x="-191247" y="200150"/>
              <a:ext cx="2960362" cy="498473"/>
            </a:xfrm>
            <a:custGeom>
              <a:rect b="b" l="l" r="r" t="t"/>
              <a:pathLst>
                <a:path extrusionOk="0" h="19938" w="118409">
                  <a:moveTo>
                    <a:pt x="118409" y="0"/>
                  </a:moveTo>
                  <a:cubicBezTo>
                    <a:pt x="116301" y="10545"/>
                    <a:pt x="103590" y="18663"/>
                    <a:pt x="92890" y="19735"/>
                  </a:cubicBezTo>
                  <a:cubicBezTo>
                    <a:pt x="79566" y="21071"/>
                    <a:pt x="66694" y="14017"/>
                    <a:pt x="53420" y="12249"/>
                  </a:cubicBezTo>
                  <a:cubicBezTo>
                    <a:pt x="35510" y="9863"/>
                    <a:pt x="10016" y="18100"/>
                    <a:pt x="0" y="306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8"/>
            <p:cNvSpPr/>
            <p:nvPr/>
          </p:nvSpPr>
          <p:spPr>
            <a:xfrm flipH="1" rot="9031361">
              <a:off x="-775251" y="3236043"/>
              <a:ext cx="4079160" cy="2924499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8"/>
            <p:cNvGrpSpPr/>
            <p:nvPr/>
          </p:nvGrpSpPr>
          <p:grpSpPr>
            <a:xfrm flipH="1">
              <a:off x="-194137" y="2331150"/>
              <a:ext cx="1540913" cy="481201"/>
              <a:chOff x="7921455" y="3606075"/>
              <a:chExt cx="1540913" cy="481201"/>
            </a:xfrm>
          </p:grpSpPr>
          <p:sp>
            <p:nvSpPr>
              <p:cNvPr id="129" name="Google Shape;129;p8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" name="Google Shape;135;p8"/>
            <p:cNvSpPr/>
            <p:nvPr/>
          </p:nvSpPr>
          <p:spPr>
            <a:xfrm rot="-3982753">
              <a:off x="5835440" y="3138286"/>
              <a:ext cx="3829107" cy="1843317"/>
            </a:xfrm>
            <a:custGeom>
              <a:rect b="b" l="l" r="r" t="t"/>
              <a:pathLst>
                <a:path extrusionOk="0" h="83243" w="211184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6" name="Google Shape;136;p8"/>
            <p:cNvSpPr/>
            <p:nvPr/>
          </p:nvSpPr>
          <p:spPr>
            <a:xfrm flipH="1" rot="-9195687">
              <a:off x="6501541" y="-1414774"/>
              <a:ext cx="4419606" cy="3351875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8"/>
            <p:cNvGrpSpPr/>
            <p:nvPr/>
          </p:nvGrpSpPr>
          <p:grpSpPr>
            <a:xfrm flipH="1" rot="10800000">
              <a:off x="8028940" y="4098287"/>
              <a:ext cx="1991972" cy="1358680"/>
              <a:chOff x="2515671" y="3197633"/>
              <a:chExt cx="1672801" cy="1140885"/>
            </a:xfrm>
          </p:grpSpPr>
          <p:sp>
            <p:nvSpPr>
              <p:cNvPr id="138" name="Google Shape;138;p8"/>
              <p:cNvSpPr/>
              <p:nvPr/>
            </p:nvSpPr>
            <p:spPr>
              <a:xfrm flipH="1" rot="10800000">
                <a:off x="2515671" y="3197633"/>
                <a:ext cx="1672801" cy="1140885"/>
              </a:xfrm>
              <a:custGeom>
                <a:rect b="b" l="l" r="r" t="t"/>
                <a:pathLst>
                  <a:path extrusionOk="0" h="27407" w="40185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 flipH="1" rot="10800000">
                <a:off x="2608375" y="3228354"/>
                <a:ext cx="1452716" cy="1009384"/>
              </a:xfrm>
              <a:custGeom>
                <a:rect b="b" l="l" r="r" t="t"/>
                <a:pathLst>
                  <a:path extrusionOk="0" h="24248" w="34898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 flipH="1" rot="10800000">
                <a:off x="2692629" y="3245213"/>
                <a:ext cx="1227678" cy="903067"/>
              </a:xfrm>
              <a:custGeom>
                <a:rect b="b" l="l" r="r" t="t"/>
                <a:pathLst>
                  <a:path extrusionOk="0" h="21694" w="29492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 flipH="1" rot="10800000">
                <a:off x="2795699" y="3268025"/>
                <a:ext cx="1019541" cy="721987"/>
              </a:xfrm>
              <a:custGeom>
                <a:rect b="b" l="l" r="r" t="t"/>
                <a:pathLst>
                  <a:path extrusionOk="0" h="17344" w="24492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 flipH="1" rot="10800000">
                <a:off x="2859639" y="3295291"/>
                <a:ext cx="897614" cy="556893"/>
              </a:xfrm>
              <a:custGeom>
                <a:rect b="b" l="l" r="r" t="t"/>
                <a:pathLst>
                  <a:path extrusionOk="0" h="13378" w="21563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 flipH="1" rot="10800000">
                <a:off x="2967704" y="3311151"/>
                <a:ext cx="666664" cy="450743"/>
              </a:xfrm>
              <a:custGeom>
                <a:rect b="b" l="l" r="r" t="t"/>
                <a:pathLst>
                  <a:path extrusionOk="0" h="10828" w="16015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 flipH="1" rot="10800000">
                <a:off x="3063822" y="3315606"/>
                <a:ext cx="511560" cy="385429"/>
              </a:xfrm>
              <a:custGeom>
                <a:rect b="b" l="l" r="r" t="t"/>
                <a:pathLst>
                  <a:path extrusionOk="0" h="9259" w="12289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flipH="1" rot="10800000">
                <a:off x="3147618" y="3339375"/>
                <a:ext cx="361826" cy="255676"/>
              </a:xfrm>
              <a:custGeom>
                <a:rect b="b" l="l" r="r" t="t"/>
                <a:pathLst>
                  <a:path extrusionOk="0" h="6142" w="8692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 flipH="1" rot="10800000">
                <a:off x="3182293" y="3334921"/>
                <a:ext cx="237943" cy="151399"/>
              </a:xfrm>
              <a:custGeom>
                <a:rect b="b" l="l" r="r" t="t"/>
                <a:pathLst>
                  <a:path extrusionOk="0" h="3637" w="5716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 flipH="1" rot="10800000">
                <a:off x="3251187" y="3307155"/>
                <a:ext cx="137829" cy="109772"/>
              </a:xfrm>
              <a:custGeom>
                <a:rect b="b" l="l" r="r" t="t"/>
                <a:pathLst>
                  <a:path extrusionOk="0" h="2637" w="3311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8" name="Google Shape;148;p8"/>
          <p:cNvSpPr txBox="1"/>
          <p:nvPr>
            <p:ph type="title"/>
          </p:nvPr>
        </p:nvSpPr>
        <p:spPr>
          <a:xfrm>
            <a:off x="1598850" y="1179450"/>
            <a:ext cx="5946300" cy="27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9"/>
          <p:cNvGrpSpPr/>
          <p:nvPr/>
        </p:nvGrpSpPr>
        <p:grpSpPr>
          <a:xfrm>
            <a:off x="-2040650" y="-2133587"/>
            <a:ext cx="13515513" cy="9466609"/>
            <a:chOff x="-2040650" y="-2133587"/>
            <a:chExt cx="13515513" cy="9466609"/>
          </a:xfrm>
        </p:grpSpPr>
        <p:sp>
          <p:nvSpPr>
            <p:cNvPr id="151" name="Google Shape;151;p9"/>
            <p:cNvSpPr/>
            <p:nvPr/>
          </p:nvSpPr>
          <p:spPr>
            <a:xfrm rot="-4500033">
              <a:off x="6697214" y="-2029219"/>
              <a:ext cx="3293254" cy="4010186"/>
            </a:xfrm>
            <a:custGeom>
              <a:rect b="b" l="l" r="r" t="t"/>
              <a:pathLst>
                <a:path extrusionOk="0" h="60097" w="49353">
                  <a:moveTo>
                    <a:pt x="16858" y="0"/>
                  </a:moveTo>
                  <a:cubicBezTo>
                    <a:pt x="13497" y="0"/>
                    <a:pt x="10057" y="1994"/>
                    <a:pt x="7776" y="5160"/>
                  </a:cubicBezTo>
                  <a:cubicBezTo>
                    <a:pt x="5811" y="7922"/>
                    <a:pt x="5002" y="11339"/>
                    <a:pt x="5502" y="14685"/>
                  </a:cubicBezTo>
                  <a:cubicBezTo>
                    <a:pt x="5990" y="17792"/>
                    <a:pt x="7609" y="20816"/>
                    <a:pt x="7157" y="23912"/>
                  </a:cubicBezTo>
                  <a:cubicBezTo>
                    <a:pt x="6692" y="27008"/>
                    <a:pt x="4287" y="29413"/>
                    <a:pt x="2918" y="32223"/>
                  </a:cubicBezTo>
                  <a:cubicBezTo>
                    <a:pt x="1" y="38176"/>
                    <a:pt x="2108" y="45677"/>
                    <a:pt x="6633" y="50522"/>
                  </a:cubicBezTo>
                  <a:cubicBezTo>
                    <a:pt x="6740" y="50641"/>
                    <a:pt x="6847" y="50749"/>
                    <a:pt x="6942" y="50844"/>
                  </a:cubicBezTo>
                  <a:cubicBezTo>
                    <a:pt x="11693" y="55690"/>
                    <a:pt x="18408" y="58083"/>
                    <a:pt x="25064" y="59333"/>
                  </a:cubicBezTo>
                  <a:cubicBezTo>
                    <a:pt x="27472" y="59783"/>
                    <a:pt x="29919" y="60097"/>
                    <a:pt x="32359" y="60097"/>
                  </a:cubicBezTo>
                  <a:cubicBezTo>
                    <a:pt x="33538" y="60097"/>
                    <a:pt x="34715" y="60024"/>
                    <a:pt x="35886" y="59857"/>
                  </a:cubicBezTo>
                  <a:cubicBezTo>
                    <a:pt x="39470" y="59333"/>
                    <a:pt x="43030" y="57857"/>
                    <a:pt x="45518" y="55225"/>
                  </a:cubicBezTo>
                  <a:cubicBezTo>
                    <a:pt x="48019" y="52606"/>
                    <a:pt x="49352" y="48760"/>
                    <a:pt x="48495" y="45236"/>
                  </a:cubicBezTo>
                  <a:cubicBezTo>
                    <a:pt x="47400" y="40747"/>
                    <a:pt x="43018" y="37140"/>
                    <a:pt x="43411" y="32520"/>
                  </a:cubicBezTo>
                  <a:cubicBezTo>
                    <a:pt x="43768" y="28353"/>
                    <a:pt x="47650" y="25555"/>
                    <a:pt x="48543" y="21531"/>
                  </a:cubicBezTo>
                  <a:cubicBezTo>
                    <a:pt x="49340" y="17899"/>
                    <a:pt x="48114" y="13161"/>
                    <a:pt x="44554" y="11458"/>
                  </a:cubicBezTo>
                  <a:cubicBezTo>
                    <a:pt x="42444" y="10448"/>
                    <a:pt x="40048" y="10345"/>
                    <a:pt x="37692" y="10345"/>
                  </a:cubicBezTo>
                  <a:cubicBezTo>
                    <a:pt x="37242" y="10345"/>
                    <a:pt x="36795" y="10349"/>
                    <a:pt x="36351" y="10351"/>
                  </a:cubicBezTo>
                  <a:cubicBezTo>
                    <a:pt x="36178" y="10352"/>
                    <a:pt x="36006" y="10353"/>
                    <a:pt x="35832" y="10353"/>
                  </a:cubicBezTo>
                  <a:cubicBezTo>
                    <a:pt x="33202" y="10353"/>
                    <a:pt x="30468" y="10150"/>
                    <a:pt x="28278" y="8732"/>
                  </a:cubicBezTo>
                  <a:cubicBezTo>
                    <a:pt x="26290" y="7434"/>
                    <a:pt x="25028" y="5303"/>
                    <a:pt x="23551" y="3433"/>
                  </a:cubicBezTo>
                  <a:cubicBezTo>
                    <a:pt x="21674" y="1041"/>
                    <a:pt x="19287" y="0"/>
                    <a:pt x="16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5279100" y="-117250"/>
              <a:ext cx="3919625" cy="2194475"/>
            </a:xfrm>
            <a:custGeom>
              <a:rect b="b" l="l" r="r" t="t"/>
              <a:pathLst>
                <a:path extrusionOk="0" h="87779" w="156785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53" name="Google Shape;153;p9"/>
            <p:cNvGrpSpPr/>
            <p:nvPr/>
          </p:nvGrpSpPr>
          <p:grpSpPr>
            <a:xfrm>
              <a:off x="7921455" y="3606075"/>
              <a:ext cx="1540913" cy="481201"/>
              <a:chOff x="7921455" y="3606075"/>
              <a:chExt cx="1540913" cy="481201"/>
            </a:xfrm>
          </p:grpSpPr>
          <p:sp>
            <p:nvSpPr>
              <p:cNvPr id="154" name="Google Shape;154;p9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" name="Google Shape;160;p9"/>
            <p:cNvSpPr/>
            <p:nvPr/>
          </p:nvSpPr>
          <p:spPr>
            <a:xfrm rot="8100000">
              <a:off x="5016639" y="3839973"/>
              <a:ext cx="2904944" cy="2108220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8100000">
              <a:off x="-1570711" y="-1078227"/>
              <a:ext cx="2904944" cy="2108220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-2040650" y="3925391"/>
              <a:ext cx="3050142" cy="2313259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-1112926">
              <a:off x="-1612405" y="3525495"/>
              <a:ext cx="2493683" cy="2156612"/>
            </a:xfrm>
            <a:custGeom>
              <a:rect b="b" l="l" r="r" t="t"/>
              <a:pathLst>
                <a:path extrusionOk="0" h="120252" w="118222">
                  <a:moveTo>
                    <a:pt x="0" y="0"/>
                  </a:moveTo>
                  <a:cubicBezTo>
                    <a:pt x="12753" y="2549"/>
                    <a:pt x="27336" y="4503"/>
                    <a:pt x="36532" y="13699"/>
                  </a:cubicBezTo>
                  <a:cubicBezTo>
                    <a:pt x="48102" y="25269"/>
                    <a:pt x="47971" y="46274"/>
                    <a:pt x="60887" y="56320"/>
                  </a:cubicBezTo>
                  <a:cubicBezTo>
                    <a:pt x="72058" y="65008"/>
                    <a:pt x="90390" y="63207"/>
                    <a:pt x="99449" y="74079"/>
                  </a:cubicBezTo>
                  <a:cubicBezTo>
                    <a:pt x="105079" y="80835"/>
                    <a:pt x="108505" y="89707"/>
                    <a:pt x="109597" y="98434"/>
                  </a:cubicBezTo>
                  <a:cubicBezTo>
                    <a:pt x="110568" y="106194"/>
                    <a:pt x="111230" y="116749"/>
                    <a:pt x="118222" y="12025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4" name="Google Shape;164;p9"/>
            <p:cNvSpPr/>
            <p:nvPr/>
          </p:nvSpPr>
          <p:spPr>
            <a:xfrm rot="-1112926">
              <a:off x="-533446" y="51383"/>
              <a:ext cx="2493683" cy="2156612"/>
            </a:xfrm>
            <a:custGeom>
              <a:rect b="b" l="l" r="r" t="t"/>
              <a:pathLst>
                <a:path extrusionOk="0" h="120252" w="118222">
                  <a:moveTo>
                    <a:pt x="0" y="0"/>
                  </a:moveTo>
                  <a:cubicBezTo>
                    <a:pt x="12753" y="2549"/>
                    <a:pt x="27336" y="4503"/>
                    <a:pt x="36532" y="13699"/>
                  </a:cubicBezTo>
                  <a:cubicBezTo>
                    <a:pt x="48102" y="25269"/>
                    <a:pt x="47971" y="46274"/>
                    <a:pt x="60887" y="56320"/>
                  </a:cubicBezTo>
                  <a:cubicBezTo>
                    <a:pt x="72058" y="65008"/>
                    <a:pt x="90390" y="63207"/>
                    <a:pt x="99449" y="74079"/>
                  </a:cubicBezTo>
                  <a:cubicBezTo>
                    <a:pt x="105079" y="80835"/>
                    <a:pt x="108505" y="89707"/>
                    <a:pt x="109597" y="98434"/>
                  </a:cubicBezTo>
                  <a:cubicBezTo>
                    <a:pt x="110568" y="106194"/>
                    <a:pt x="111230" y="116749"/>
                    <a:pt x="118222" y="12025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65" name="Google Shape;165;p9"/>
            <p:cNvGrpSpPr/>
            <p:nvPr/>
          </p:nvGrpSpPr>
          <p:grpSpPr>
            <a:xfrm>
              <a:off x="6038525" y="4323688"/>
              <a:ext cx="503400" cy="560225"/>
              <a:chOff x="1385825" y="1052675"/>
              <a:chExt cx="503400" cy="560225"/>
            </a:xfrm>
          </p:grpSpPr>
          <p:sp>
            <p:nvSpPr>
              <p:cNvPr id="166" name="Google Shape;166;p9"/>
              <p:cNvSpPr/>
              <p:nvPr/>
            </p:nvSpPr>
            <p:spPr>
              <a:xfrm>
                <a:off x="1704675" y="1052675"/>
                <a:ext cx="184550" cy="242000"/>
              </a:xfrm>
              <a:custGeom>
                <a:rect b="b" l="l" r="r" t="t"/>
                <a:pathLst>
                  <a:path extrusionOk="0" h="9680" w="7382">
                    <a:moveTo>
                      <a:pt x="3456" y="1"/>
                    </a:moveTo>
                    <a:cubicBezTo>
                      <a:pt x="3246" y="1"/>
                      <a:pt x="3027" y="27"/>
                      <a:pt x="2798" y="82"/>
                    </a:cubicBezTo>
                    <a:cubicBezTo>
                      <a:pt x="226" y="690"/>
                      <a:pt x="0" y="4333"/>
                      <a:pt x="691" y="6369"/>
                    </a:cubicBezTo>
                    <a:cubicBezTo>
                      <a:pt x="1166" y="7775"/>
                      <a:pt x="2506" y="9679"/>
                      <a:pt x="4151" y="9679"/>
                    </a:cubicBezTo>
                    <a:cubicBezTo>
                      <a:pt x="4358" y="9679"/>
                      <a:pt x="4571" y="9649"/>
                      <a:pt x="4786" y="9584"/>
                    </a:cubicBezTo>
                    <a:cubicBezTo>
                      <a:pt x="5858" y="9262"/>
                      <a:pt x="6977" y="7548"/>
                      <a:pt x="7382" y="6262"/>
                    </a:cubicBezTo>
                    <a:cubicBezTo>
                      <a:pt x="7272" y="4112"/>
                      <a:pt x="6089" y="1"/>
                      <a:pt x="34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1429700" y="1447275"/>
                <a:ext cx="213975" cy="165625"/>
              </a:xfrm>
              <a:custGeom>
                <a:rect b="b" l="l" r="r" t="t"/>
                <a:pathLst>
                  <a:path extrusionOk="0" h="6625" w="8559">
                    <a:moveTo>
                      <a:pt x="5138" y="1"/>
                    </a:moveTo>
                    <a:cubicBezTo>
                      <a:pt x="2567" y="1"/>
                      <a:pt x="0" y="2986"/>
                      <a:pt x="2689" y="5599"/>
                    </a:cubicBezTo>
                    <a:cubicBezTo>
                      <a:pt x="3434" y="6322"/>
                      <a:pt x="4178" y="6625"/>
                      <a:pt x="4884" y="6625"/>
                    </a:cubicBezTo>
                    <a:cubicBezTo>
                      <a:pt x="6421" y="6625"/>
                      <a:pt x="7775" y="5184"/>
                      <a:pt x="8558" y="3503"/>
                    </a:cubicBezTo>
                    <a:cubicBezTo>
                      <a:pt x="8058" y="963"/>
                      <a:pt x="6597" y="1"/>
                      <a:pt x="51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1385825" y="1110750"/>
                <a:ext cx="143850" cy="148975"/>
              </a:xfrm>
              <a:custGeom>
                <a:rect b="b" l="l" r="r" t="t"/>
                <a:pathLst>
                  <a:path extrusionOk="0" h="5959" w="5754">
                    <a:moveTo>
                      <a:pt x="2286" y="0"/>
                    </a:moveTo>
                    <a:cubicBezTo>
                      <a:pt x="1803" y="0"/>
                      <a:pt x="1386" y="339"/>
                      <a:pt x="955" y="1093"/>
                    </a:cubicBezTo>
                    <a:cubicBezTo>
                      <a:pt x="1" y="2768"/>
                      <a:pt x="2128" y="5958"/>
                      <a:pt x="3672" y="5958"/>
                    </a:cubicBezTo>
                    <a:cubicBezTo>
                      <a:pt x="4092" y="5958"/>
                      <a:pt x="4469" y="5722"/>
                      <a:pt x="4729" y="5153"/>
                    </a:cubicBezTo>
                    <a:cubicBezTo>
                      <a:pt x="5753" y="3474"/>
                      <a:pt x="5325" y="2010"/>
                      <a:pt x="3765" y="736"/>
                    </a:cubicBezTo>
                    <a:cubicBezTo>
                      <a:pt x="3185" y="262"/>
                      <a:pt x="2710" y="0"/>
                      <a:pt x="2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9"/>
            <p:cNvGrpSpPr/>
            <p:nvPr/>
          </p:nvGrpSpPr>
          <p:grpSpPr>
            <a:xfrm rot="10800000">
              <a:off x="836811" y="-289262"/>
              <a:ext cx="1237698" cy="844067"/>
              <a:chOff x="1801400" y="1820650"/>
              <a:chExt cx="1004625" cy="685175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1801400" y="1820650"/>
                <a:ext cx="1004625" cy="685175"/>
              </a:xfrm>
              <a:custGeom>
                <a:rect b="b" l="l" r="r" t="t"/>
                <a:pathLst>
                  <a:path extrusionOk="0" h="27407" w="40185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1857075" y="1881175"/>
                <a:ext cx="872450" cy="606200"/>
              </a:xfrm>
              <a:custGeom>
                <a:rect b="b" l="l" r="r" t="t"/>
                <a:pathLst>
                  <a:path extrusionOk="0" h="24248" w="34898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1907675" y="1934900"/>
                <a:ext cx="737300" cy="542350"/>
              </a:xfrm>
              <a:custGeom>
                <a:rect b="b" l="l" r="r" t="t"/>
                <a:pathLst>
                  <a:path extrusionOk="0" h="21694" w="29492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1969575" y="2029950"/>
                <a:ext cx="612300" cy="433600"/>
              </a:xfrm>
              <a:custGeom>
                <a:rect b="b" l="l" r="r" t="t"/>
                <a:pathLst>
                  <a:path extrusionOk="0" h="17344" w="24492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2007975" y="2112725"/>
                <a:ext cx="539075" cy="334450"/>
              </a:xfrm>
              <a:custGeom>
                <a:rect b="b" l="l" r="r" t="t"/>
                <a:pathLst>
                  <a:path extrusionOk="0" h="13378" w="21563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2072875" y="2166950"/>
                <a:ext cx="400375" cy="270700"/>
              </a:xfrm>
              <a:custGeom>
                <a:rect b="b" l="l" r="r" t="t"/>
                <a:pathLst>
                  <a:path extrusionOk="0" h="10828" w="16015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2130600" y="2203500"/>
                <a:ext cx="307225" cy="231475"/>
              </a:xfrm>
              <a:custGeom>
                <a:rect b="b" l="l" r="r" t="t"/>
                <a:pathLst>
                  <a:path extrusionOk="0" h="9259" w="12289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2180925" y="2267150"/>
                <a:ext cx="217300" cy="153550"/>
              </a:xfrm>
              <a:custGeom>
                <a:rect b="b" l="l" r="r" t="t"/>
                <a:pathLst>
                  <a:path extrusionOk="0" h="6142" w="8692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2201750" y="2332450"/>
                <a:ext cx="142900" cy="90925"/>
              </a:xfrm>
              <a:custGeom>
                <a:rect b="b" l="l" r="r" t="t"/>
                <a:pathLst>
                  <a:path extrusionOk="0" h="3637" w="5716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2243125" y="2374125"/>
                <a:ext cx="82775" cy="65925"/>
              </a:xfrm>
              <a:custGeom>
                <a:rect b="b" l="l" r="r" t="t"/>
                <a:pathLst>
                  <a:path extrusionOk="0" h="2637" w="3311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" name="Google Shape;180;p9"/>
            <p:cNvSpPr/>
            <p:nvPr/>
          </p:nvSpPr>
          <p:spPr>
            <a:xfrm flipH="1">
              <a:off x="8439900" y="3772575"/>
              <a:ext cx="3034963" cy="3560447"/>
            </a:xfrm>
            <a:custGeom>
              <a:rect b="b" l="l" r="r" t="t"/>
              <a:pathLst>
                <a:path extrusionOk="0" h="60097" w="49353">
                  <a:moveTo>
                    <a:pt x="16858" y="0"/>
                  </a:moveTo>
                  <a:cubicBezTo>
                    <a:pt x="13497" y="0"/>
                    <a:pt x="10057" y="1994"/>
                    <a:pt x="7776" y="5160"/>
                  </a:cubicBezTo>
                  <a:cubicBezTo>
                    <a:pt x="5811" y="7922"/>
                    <a:pt x="5002" y="11339"/>
                    <a:pt x="5502" y="14685"/>
                  </a:cubicBezTo>
                  <a:cubicBezTo>
                    <a:pt x="5990" y="17792"/>
                    <a:pt x="7609" y="20816"/>
                    <a:pt x="7157" y="23912"/>
                  </a:cubicBezTo>
                  <a:cubicBezTo>
                    <a:pt x="6692" y="27008"/>
                    <a:pt x="4287" y="29413"/>
                    <a:pt x="2918" y="32223"/>
                  </a:cubicBezTo>
                  <a:cubicBezTo>
                    <a:pt x="1" y="38176"/>
                    <a:pt x="2108" y="45677"/>
                    <a:pt x="6633" y="50522"/>
                  </a:cubicBezTo>
                  <a:cubicBezTo>
                    <a:pt x="6740" y="50641"/>
                    <a:pt x="6847" y="50749"/>
                    <a:pt x="6942" y="50844"/>
                  </a:cubicBezTo>
                  <a:cubicBezTo>
                    <a:pt x="11693" y="55690"/>
                    <a:pt x="18408" y="58083"/>
                    <a:pt x="25064" y="59333"/>
                  </a:cubicBezTo>
                  <a:cubicBezTo>
                    <a:pt x="27472" y="59783"/>
                    <a:pt x="29919" y="60097"/>
                    <a:pt x="32359" y="60097"/>
                  </a:cubicBezTo>
                  <a:cubicBezTo>
                    <a:pt x="33538" y="60097"/>
                    <a:pt x="34715" y="60024"/>
                    <a:pt x="35886" y="59857"/>
                  </a:cubicBezTo>
                  <a:cubicBezTo>
                    <a:pt x="39470" y="59333"/>
                    <a:pt x="43030" y="57857"/>
                    <a:pt x="45518" y="55225"/>
                  </a:cubicBezTo>
                  <a:cubicBezTo>
                    <a:pt x="48019" y="52606"/>
                    <a:pt x="49352" y="48760"/>
                    <a:pt x="48495" y="45236"/>
                  </a:cubicBezTo>
                  <a:cubicBezTo>
                    <a:pt x="47400" y="40747"/>
                    <a:pt x="43018" y="37140"/>
                    <a:pt x="43411" y="32520"/>
                  </a:cubicBezTo>
                  <a:cubicBezTo>
                    <a:pt x="43768" y="28353"/>
                    <a:pt x="47650" y="25555"/>
                    <a:pt x="48543" y="21531"/>
                  </a:cubicBezTo>
                  <a:cubicBezTo>
                    <a:pt x="49340" y="17899"/>
                    <a:pt x="48114" y="13161"/>
                    <a:pt x="44554" y="11458"/>
                  </a:cubicBezTo>
                  <a:cubicBezTo>
                    <a:pt x="42444" y="10448"/>
                    <a:pt x="40048" y="10345"/>
                    <a:pt x="37692" y="10345"/>
                  </a:cubicBezTo>
                  <a:cubicBezTo>
                    <a:pt x="37242" y="10345"/>
                    <a:pt x="36795" y="10349"/>
                    <a:pt x="36351" y="10351"/>
                  </a:cubicBezTo>
                  <a:cubicBezTo>
                    <a:pt x="36178" y="10352"/>
                    <a:pt x="36006" y="10353"/>
                    <a:pt x="35832" y="10353"/>
                  </a:cubicBezTo>
                  <a:cubicBezTo>
                    <a:pt x="33202" y="10353"/>
                    <a:pt x="30468" y="10150"/>
                    <a:pt x="28278" y="8732"/>
                  </a:cubicBezTo>
                  <a:cubicBezTo>
                    <a:pt x="26290" y="7434"/>
                    <a:pt x="25028" y="5303"/>
                    <a:pt x="23551" y="3433"/>
                  </a:cubicBezTo>
                  <a:cubicBezTo>
                    <a:pt x="21674" y="1041"/>
                    <a:pt x="19287" y="0"/>
                    <a:pt x="16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9"/>
          <p:cNvSpPr txBox="1"/>
          <p:nvPr>
            <p:ph type="title"/>
          </p:nvPr>
        </p:nvSpPr>
        <p:spPr>
          <a:xfrm flipH="1">
            <a:off x="4004850" y="1597425"/>
            <a:ext cx="40308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2" name="Google Shape;182;p9"/>
          <p:cNvSpPr txBox="1"/>
          <p:nvPr>
            <p:ph idx="1" type="subTitle"/>
          </p:nvPr>
        </p:nvSpPr>
        <p:spPr>
          <a:xfrm flipH="1">
            <a:off x="4004850" y="2241675"/>
            <a:ext cx="3919500" cy="13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0"/>
          <p:cNvGrpSpPr/>
          <p:nvPr/>
        </p:nvGrpSpPr>
        <p:grpSpPr>
          <a:xfrm>
            <a:off x="-3169369" y="-2777714"/>
            <a:ext cx="13741563" cy="10230049"/>
            <a:chOff x="-3169369" y="-2765539"/>
            <a:chExt cx="13741563" cy="10230049"/>
          </a:xfrm>
        </p:grpSpPr>
        <p:sp>
          <p:nvSpPr>
            <p:cNvPr id="185" name="Google Shape;185;p10"/>
            <p:cNvSpPr/>
            <p:nvPr/>
          </p:nvSpPr>
          <p:spPr>
            <a:xfrm rot="4266986">
              <a:off x="-3165217" y="-112465"/>
              <a:ext cx="4205221" cy="3014781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 flipH="1" rot="7256537">
              <a:off x="5970315" y="3501028"/>
              <a:ext cx="4079214" cy="2924499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8100000">
              <a:off x="4833695" y="-1354186"/>
              <a:ext cx="5357490" cy="3296802"/>
            </a:xfrm>
            <a:custGeom>
              <a:rect b="b" l="l" r="r" t="t"/>
              <a:pathLst>
                <a:path extrusionOk="0" h="87779" w="156785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88" name="Google Shape;188;p10"/>
          <p:cNvSpPr txBox="1"/>
          <p:nvPr>
            <p:ph type="title"/>
          </p:nvPr>
        </p:nvSpPr>
        <p:spPr>
          <a:xfrm>
            <a:off x="870525" y="464500"/>
            <a:ext cx="3817200" cy="10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9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b="1" sz="35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b="1" sz="35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b="1" sz="35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b="1" sz="35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b="1" sz="35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b="1" sz="35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b="1" sz="35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b="1" sz="35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b="1" sz="35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●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○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■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●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○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■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●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○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■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hyperlink" Target="https://www.nas.nasa.gov/software/npb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24.png"/><Relationship Id="rId8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Relationship Id="rId7" Type="http://schemas.openxmlformats.org/officeDocument/2006/relationships/image" Target="../media/image23.png"/><Relationship Id="rId8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31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nas.nasa.gov/assets/pdf/techreports/1996/nas-96-018.pdf" TargetMode="External"/><Relationship Id="rId4" Type="http://schemas.openxmlformats.org/officeDocument/2006/relationships/hyperlink" Target="https://docs.google.com/document/d/1Nl9WrlKhiIJcw-yXOKOwyPOfChmrc343h9BFd6M4j2M/edit?usp=shar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nas.nasa.gov/software/npb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nas.nasa.gov/software/npb.html" TargetMode="External"/><Relationship Id="rId4" Type="http://schemas.openxmlformats.org/officeDocument/2006/relationships/hyperlink" Target="https://www.nas.nasa.gov/assets/pdf/techreports/1994/rnr-94-007.pdf" TargetMode="External"/><Relationship Id="rId5" Type="http://schemas.openxmlformats.org/officeDocument/2006/relationships/hyperlink" Target="https://en.wikipedia.org/wiki/NAS_Parallel_Benchmarks#:~:text=NAS%20Parallel%20Benchmarks%20(NPB)%20are,the%20NASA%20Ames%20Research%20Cent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as.nasa.gov/software/npb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as.nasa.gov/assets/pdf/techreports/1996/nas-96-018.pdf" TargetMode="External"/><Relationship Id="rId4" Type="http://schemas.openxmlformats.org/officeDocument/2006/relationships/hyperlink" Target="https://www.nas.nasa.gov/software/npb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5"/>
          <p:cNvSpPr txBox="1"/>
          <p:nvPr>
            <p:ph type="ctrTitle"/>
          </p:nvPr>
        </p:nvSpPr>
        <p:spPr>
          <a:xfrm>
            <a:off x="973400" y="1600125"/>
            <a:ext cx="6725400" cy="19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Status: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NAS Benchmark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9" name="Google Shape;589;p35"/>
          <p:cNvSpPr txBox="1"/>
          <p:nvPr>
            <p:ph idx="1" type="subTitle"/>
          </p:nvPr>
        </p:nvSpPr>
        <p:spPr>
          <a:xfrm>
            <a:off x="973400" y="3458788"/>
            <a:ext cx="46869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Mohit Palliyil Sathyaseelan, Vishnu 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4"/>
          <p:cNvSpPr txBox="1"/>
          <p:nvPr>
            <p:ph idx="15" type="title"/>
          </p:nvPr>
        </p:nvSpPr>
        <p:spPr>
          <a:xfrm>
            <a:off x="718050" y="687300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7" name="Google Shape;697;p44"/>
          <p:cNvSpPr txBox="1"/>
          <p:nvPr/>
        </p:nvSpPr>
        <p:spPr>
          <a:xfrm>
            <a:off x="766725" y="1314400"/>
            <a:ext cx="78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Caption"/>
                <a:ea typeface="PT Sans Caption"/>
                <a:cs typeface="PT Sans Caption"/>
                <a:sym typeface="PT Sans Caption"/>
              </a:rPr>
              <a:t>Class C profiling using Gprof</a:t>
            </a:r>
            <a:endParaRPr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698" name="Google Shape;698;p44"/>
          <p:cNvSpPr txBox="1"/>
          <p:nvPr/>
        </p:nvSpPr>
        <p:spPr>
          <a:xfrm>
            <a:off x="830625" y="1834675"/>
            <a:ext cx="2514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Class           =                        C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Size            =                134217728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Iterations      =                       10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Time in seconds =                    11.10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Total processes =                        2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Compiled procs  =                        2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Mop/s total     =                   120.90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Mop/s/process   =                    60.45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Operation type  =              keys ranked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Verification    =               SUCCESSFUL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Version         =                    3.3.1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Compile date    =              31 Mar 2022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granularity: each sample hit covers 2 byte(s) for 0.05% of 21.04 seconds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699" name="Google Shape;699;p44"/>
          <p:cNvSpPr txBox="1"/>
          <p:nvPr/>
        </p:nvSpPr>
        <p:spPr>
          <a:xfrm>
            <a:off x="3369525" y="1834675"/>
            <a:ext cx="2514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</a:t>
            </a: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Class           =                        C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Size            =                134217728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Iterations      =                       10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Time in seconds =                     5.04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Total processes =                        4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Compiled procs  =                        4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Mop/s total     =                   266.12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Mop/s/process   =                    66.53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Operation type  =              keys ranked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Verification    =               SUCCESSFUL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Version         =                    3.3.1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Compile date    =              31 Mar 2022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granularity: each sample hit covers 2 byte(s) for 0.11% of 9.01 seconds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700" name="Google Shape;700;p44"/>
          <p:cNvSpPr txBox="1"/>
          <p:nvPr/>
        </p:nvSpPr>
        <p:spPr>
          <a:xfrm>
            <a:off x="766725" y="3269100"/>
            <a:ext cx="2514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Class           =                        C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Size            =                134217728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Iterations      =                       10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Time in seconds =                     3.11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Total processes =                        8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Compiled procs  =                        8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Mop/s total     =                   431.66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Mop/s/process   =                    53.96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Operation type  =              keys ranked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Verification    =               SUCCESSFUL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Version         =                    3.3.1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Compile date    =              01 Apr 2022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granularity: each sample hit covers 2 byte(s) for 0.16% of 6.26 seconds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701" name="Google Shape;701;p44"/>
          <p:cNvSpPr txBox="1"/>
          <p:nvPr/>
        </p:nvSpPr>
        <p:spPr>
          <a:xfrm>
            <a:off x="3450375" y="3192150"/>
            <a:ext cx="25146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</a:t>
            </a: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Class           =                        C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Size            =                134217728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Iterations      =                       10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Time in seconds =                     2.01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Total processes =                       16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Compiled procs  =                       16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Mop/s total     =                   667.20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Mop/s/process   =                    41.70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Operation type  =              keys ranked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Verification    =               SUCCESSFUL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Version         =                    3.3.1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 Compile date    =              01 Apr 2022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Caption"/>
                <a:ea typeface="PT Sans Caption"/>
                <a:cs typeface="PT Sans Caption"/>
                <a:sym typeface="PT Sans Caption"/>
              </a:rPr>
              <a:t>granularity: each sample hit covers 2 byte(s) for 0.28% of 3.54 seconds</a:t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pic>
        <p:nvPicPr>
          <p:cNvPr id="702" name="Google Shape;7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100" y="2143099"/>
            <a:ext cx="2555100" cy="15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44"/>
          <p:cNvSpPr txBox="1"/>
          <p:nvPr/>
        </p:nvSpPr>
        <p:spPr>
          <a:xfrm>
            <a:off x="6206875" y="3605475"/>
            <a:ext cx="251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T Sans Caption"/>
                <a:ea typeface="PT Sans Caption"/>
                <a:cs typeface="PT Sans Caption"/>
                <a:sym typeface="PT Sans Caption"/>
              </a:rPr>
              <a:t>Fig 5 Speed up for class C; Output from HiPerGator</a:t>
            </a:r>
            <a:endParaRPr sz="6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704" name="Google Shape;704;p44"/>
          <p:cNvSpPr txBox="1"/>
          <p:nvPr/>
        </p:nvSpPr>
        <p:spPr>
          <a:xfrm>
            <a:off x="65225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05" name="Google Shape;705;p44"/>
          <p:cNvSpPr txBox="1"/>
          <p:nvPr/>
        </p:nvSpPr>
        <p:spPr>
          <a:xfrm>
            <a:off x="1160450" y="4414750"/>
            <a:ext cx="196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dk2"/>
                </a:solidFill>
                <a:latin typeface="PT Sans Caption"/>
                <a:ea typeface="PT Sans Caption"/>
                <a:cs typeface="PT Sans Caption"/>
                <a:sym typeface="PT Sans Captio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https://www.nas.nasa.gov/software/npb.html</a:t>
            </a:r>
            <a:endParaRPr sz="600">
              <a:solidFill>
                <a:schemeClr val="dk2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5"/>
          <p:cNvSpPr txBox="1"/>
          <p:nvPr>
            <p:ph idx="15" type="title"/>
          </p:nvPr>
        </p:nvSpPr>
        <p:spPr>
          <a:xfrm>
            <a:off x="718050" y="687300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Gprof MPI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1" name="Google Shape;711;p45"/>
          <p:cNvSpPr txBox="1"/>
          <p:nvPr/>
        </p:nvSpPr>
        <p:spPr>
          <a:xfrm>
            <a:off x="65225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12" name="Google Shape;712;p45"/>
          <p:cNvSpPr txBox="1"/>
          <p:nvPr/>
        </p:nvSpPr>
        <p:spPr>
          <a:xfrm>
            <a:off x="1845600" y="4745950"/>
            <a:ext cx="99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T Sans Caption"/>
                <a:ea typeface="PT Sans Caption"/>
                <a:cs typeface="PT Sans Caption"/>
                <a:sym typeface="PT Sans Caption"/>
              </a:rPr>
              <a:t>Fig 6 is.s.16 </a:t>
            </a:r>
            <a:endParaRPr sz="7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pic>
        <p:nvPicPr>
          <p:cNvPr id="713" name="Google Shape;7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204" y="1301850"/>
            <a:ext cx="2444970" cy="834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8199" y="2111330"/>
            <a:ext cx="2444969" cy="647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8200" y="2759225"/>
            <a:ext cx="1879775" cy="19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0019" y="1301850"/>
            <a:ext cx="2097750" cy="154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0025" y="2821725"/>
            <a:ext cx="2246800" cy="6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0025" y="3497525"/>
            <a:ext cx="2822175" cy="938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45"/>
          <p:cNvSpPr txBox="1"/>
          <p:nvPr/>
        </p:nvSpPr>
        <p:spPr>
          <a:xfrm>
            <a:off x="5940050" y="452677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T Sans Caption"/>
                <a:ea typeface="PT Sans Caption"/>
                <a:cs typeface="PT Sans Caption"/>
                <a:sym typeface="PT Sans Caption"/>
              </a:rPr>
              <a:t>Fig 7 is.B.16 </a:t>
            </a:r>
            <a:endParaRPr sz="7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6"/>
          <p:cNvSpPr txBox="1"/>
          <p:nvPr>
            <p:ph idx="15" type="title"/>
          </p:nvPr>
        </p:nvSpPr>
        <p:spPr>
          <a:xfrm>
            <a:off x="718050" y="687300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Gprof OMP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5" name="Google Shape;725;p46"/>
          <p:cNvSpPr txBox="1"/>
          <p:nvPr/>
        </p:nvSpPr>
        <p:spPr>
          <a:xfrm>
            <a:off x="65225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26" name="Google Shape;726;p46"/>
          <p:cNvSpPr txBox="1"/>
          <p:nvPr/>
        </p:nvSpPr>
        <p:spPr>
          <a:xfrm>
            <a:off x="1845600" y="4745950"/>
            <a:ext cx="99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T Sans Caption"/>
                <a:ea typeface="PT Sans Caption"/>
                <a:cs typeface="PT Sans Caption"/>
                <a:sym typeface="PT Sans Caption"/>
              </a:rPr>
              <a:t>Fig 8 is.s.16 </a:t>
            </a:r>
            <a:endParaRPr sz="7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727" name="Google Shape;727;p46"/>
          <p:cNvSpPr txBox="1"/>
          <p:nvPr/>
        </p:nvSpPr>
        <p:spPr>
          <a:xfrm>
            <a:off x="5800650" y="474595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T Sans Caption"/>
                <a:ea typeface="PT Sans Caption"/>
                <a:cs typeface="PT Sans Caption"/>
                <a:sym typeface="PT Sans Caption"/>
              </a:rPr>
              <a:t>Fig 9 is.B.16 </a:t>
            </a:r>
            <a:endParaRPr sz="7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pic>
        <p:nvPicPr>
          <p:cNvPr id="728" name="Google Shape;7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25" y="1282600"/>
            <a:ext cx="3597050" cy="7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725" y="1985575"/>
            <a:ext cx="3597051" cy="911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725" y="2869775"/>
            <a:ext cx="2402300" cy="18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1125" y="3259500"/>
            <a:ext cx="1900150" cy="14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6175" y="1282600"/>
            <a:ext cx="4115099" cy="9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7948" y="2215050"/>
            <a:ext cx="3163324" cy="10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7"/>
          <p:cNvSpPr txBox="1"/>
          <p:nvPr>
            <p:ph idx="15" type="title"/>
          </p:nvPr>
        </p:nvSpPr>
        <p:spPr>
          <a:xfrm>
            <a:off x="718050" y="687300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ScoreP MPI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9" name="Google Shape;739;p47"/>
          <p:cNvSpPr txBox="1"/>
          <p:nvPr/>
        </p:nvSpPr>
        <p:spPr>
          <a:xfrm>
            <a:off x="65225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40" name="Google Shape;74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050" y="1260000"/>
            <a:ext cx="1958800" cy="14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7800" y="1807300"/>
            <a:ext cx="2772675" cy="24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7800" y="1243362"/>
            <a:ext cx="2690582" cy="4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050" y="2722200"/>
            <a:ext cx="1958800" cy="15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17300" y="1807300"/>
            <a:ext cx="2814212" cy="24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17300" y="1243350"/>
            <a:ext cx="2949725" cy="4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47"/>
          <p:cNvSpPr txBox="1"/>
          <p:nvPr/>
        </p:nvSpPr>
        <p:spPr>
          <a:xfrm>
            <a:off x="2825125" y="434217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T Sans Caption"/>
                <a:ea typeface="PT Sans Caption"/>
                <a:cs typeface="PT Sans Caption"/>
                <a:sym typeface="PT Sans Caption"/>
              </a:rPr>
              <a:t>Fig 10 </a:t>
            </a:r>
            <a:r>
              <a:rPr lang="en" sz="700">
                <a:latin typeface="PT Sans Caption"/>
                <a:ea typeface="PT Sans Caption"/>
                <a:cs typeface="PT Sans Caption"/>
                <a:sym typeface="PT Sans Caption"/>
              </a:rPr>
              <a:t>comparison</a:t>
            </a:r>
            <a:r>
              <a:rPr lang="en" sz="700">
                <a:latin typeface="PT Sans Caption"/>
                <a:ea typeface="PT Sans Caption"/>
                <a:cs typeface="PT Sans Caption"/>
                <a:sym typeface="PT Sans Caption"/>
              </a:rPr>
              <a:t> between is.S16 and is.B.16</a:t>
            </a:r>
            <a:endParaRPr sz="7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8"/>
          <p:cNvSpPr txBox="1"/>
          <p:nvPr>
            <p:ph idx="15" type="title"/>
          </p:nvPr>
        </p:nvSpPr>
        <p:spPr>
          <a:xfrm>
            <a:off x="718050" y="687300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Gprof OMP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2" name="Google Shape;752;p48"/>
          <p:cNvSpPr txBox="1"/>
          <p:nvPr/>
        </p:nvSpPr>
        <p:spPr>
          <a:xfrm>
            <a:off x="65225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53" name="Google Shape;753;p48"/>
          <p:cNvSpPr txBox="1"/>
          <p:nvPr/>
        </p:nvSpPr>
        <p:spPr>
          <a:xfrm>
            <a:off x="1845600" y="4745950"/>
            <a:ext cx="99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T Sans Caption"/>
                <a:ea typeface="PT Sans Caption"/>
                <a:cs typeface="PT Sans Caption"/>
                <a:sym typeface="PT Sans Caption"/>
              </a:rPr>
              <a:t>Fig 11 bt.S.32</a:t>
            </a:r>
            <a:endParaRPr sz="7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pic>
        <p:nvPicPr>
          <p:cNvPr id="754" name="Google Shape;7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050" y="1327475"/>
            <a:ext cx="1869750" cy="199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650" y="1327475"/>
            <a:ext cx="4011650" cy="13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3650" y="2863775"/>
            <a:ext cx="4011650" cy="207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"/>
          <p:cNvSpPr txBox="1"/>
          <p:nvPr>
            <p:ph idx="15" type="title"/>
          </p:nvPr>
        </p:nvSpPr>
        <p:spPr>
          <a:xfrm>
            <a:off x="718050" y="687300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Gprof OMP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2" name="Google Shape;762;p49"/>
          <p:cNvSpPr txBox="1"/>
          <p:nvPr/>
        </p:nvSpPr>
        <p:spPr>
          <a:xfrm>
            <a:off x="65225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63" name="Google Shape;763;p49"/>
          <p:cNvSpPr txBox="1"/>
          <p:nvPr/>
        </p:nvSpPr>
        <p:spPr>
          <a:xfrm>
            <a:off x="1845600" y="4745950"/>
            <a:ext cx="99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T Sans Caption"/>
                <a:ea typeface="PT Sans Caption"/>
                <a:cs typeface="PT Sans Caption"/>
                <a:sym typeface="PT Sans Caption"/>
              </a:rPr>
              <a:t>Fig 12 bt.B.32</a:t>
            </a:r>
            <a:endParaRPr sz="7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pic>
        <p:nvPicPr>
          <p:cNvPr id="764" name="Google Shape;7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050" y="1327475"/>
            <a:ext cx="1869750" cy="199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650" y="1327475"/>
            <a:ext cx="4011650" cy="13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3650" y="2863775"/>
            <a:ext cx="4011650" cy="207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050" y="1327475"/>
            <a:ext cx="1869750" cy="20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03650" y="1327475"/>
            <a:ext cx="4011651" cy="141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03650" y="2863775"/>
            <a:ext cx="4011649" cy="21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0"/>
          <p:cNvSpPr txBox="1"/>
          <p:nvPr>
            <p:ph idx="15" type="title"/>
          </p:nvPr>
        </p:nvSpPr>
        <p:spPr>
          <a:xfrm>
            <a:off x="718050" y="687300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/>
              <a:t>Nvpro</a:t>
            </a:r>
            <a:r>
              <a:rPr lang="en"/>
              <a:t>f CUDA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5" name="Google Shape;775;p50"/>
          <p:cNvSpPr txBox="1"/>
          <p:nvPr/>
        </p:nvSpPr>
        <p:spPr>
          <a:xfrm>
            <a:off x="65225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76" name="Google Shape;7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050" y="1456550"/>
            <a:ext cx="2733200" cy="2538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1625" y="264000"/>
            <a:ext cx="2733200" cy="286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2900" y="2965000"/>
            <a:ext cx="3711926" cy="16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50"/>
          <p:cNvSpPr txBox="1"/>
          <p:nvPr/>
        </p:nvSpPr>
        <p:spPr>
          <a:xfrm>
            <a:off x="2234975" y="4298900"/>
            <a:ext cx="99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T Sans Caption"/>
                <a:ea typeface="PT Sans Caption"/>
                <a:cs typeface="PT Sans Caption"/>
                <a:sym typeface="PT Sans Caption"/>
              </a:rPr>
              <a:t>Fig 13 bt.B</a:t>
            </a:r>
            <a:endParaRPr sz="7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1"/>
          <p:cNvSpPr txBox="1"/>
          <p:nvPr>
            <p:ph idx="15" type="title"/>
          </p:nvPr>
        </p:nvSpPr>
        <p:spPr>
          <a:xfrm>
            <a:off x="718050" y="687300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Other Kernels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5" name="Google Shape;785;p51"/>
          <p:cNvSpPr txBox="1"/>
          <p:nvPr/>
        </p:nvSpPr>
        <p:spPr>
          <a:xfrm>
            <a:off x="65225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86" name="Google Shape;786;p51"/>
          <p:cNvSpPr txBox="1"/>
          <p:nvPr/>
        </p:nvSpPr>
        <p:spPr>
          <a:xfrm>
            <a:off x="836425" y="1394025"/>
            <a:ext cx="73548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Caption"/>
                <a:ea typeface="PT Sans Caption"/>
                <a:cs typeface="PT Sans Caption"/>
                <a:sym typeface="PT Sans Caption"/>
              </a:rPr>
              <a:t>We have </a:t>
            </a:r>
            <a:r>
              <a:rPr lang="en">
                <a:latin typeface="PT Sans Caption"/>
                <a:ea typeface="PT Sans Caption"/>
                <a:cs typeface="PT Sans Caption"/>
                <a:sym typeface="PT Sans Caption"/>
              </a:rPr>
              <a:t>successfully</a:t>
            </a:r>
            <a:r>
              <a:rPr lang="en">
                <a:latin typeface="PT Sans Caption"/>
                <a:ea typeface="PT Sans Caption"/>
                <a:cs typeface="PT Sans Caption"/>
                <a:sym typeface="PT Sans Caption"/>
              </a:rPr>
              <a:t> tested OMP codes for all the 8 kernels.</a:t>
            </a:r>
            <a:br>
              <a:rPr lang="en">
                <a:latin typeface="PT Sans Caption"/>
                <a:ea typeface="PT Sans Caption"/>
                <a:cs typeface="PT Sans Caption"/>
                <a:sym typeface="PT Sans Caption"/>
              </a:rPr>
            </a:br>
            <a:br>
              <a:rPr lang="en">
                <a:latin typeface="PT Sans Caption"/>
                <a:ea typeface="PT Sans Caption"/>
                <a:cs typeface="PT Sans Caption"/>
                <a:sym typeface="PT Sans Caption"/>
              </a:rPr>
            </a:br>
            <a:r>
              <a:rPr lang="en">
                <a:latin typeface="PT Sans Caption"/>
                <a:ea typeface="PT Sans Caption"/>
                <a:cs typeface="PT Sans Caption"/>
                <a:sym typeface="PT Sans Caption"/>
              </a:rPr>
              <a:t>The </a:t>
            </a:r>
            <a:r>
              <a:rPr lang="en" u="sng">
                <a:solidFill>
                  <a:schemeClr val="dk2"/>
                </a:solidFill>
                <a:latin typeface="PT Sans Caption"/>
                <a:ea typeface="PT Sans Caption"/>
                <a:cs typeface="PT Sans Caption"/>
                <a:sym typeface="PT Sans Captio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NAS NPB documentation</a:t>
            </a:r>
            <a:r>
              <a:rPr lang="en">
                <a:latin typeface="PT Sans Caption"/>
                <a:ea typeface="PT Sans Caption"/>
                <a:cs typeface="PT Sans Caption"/>
                <a:sym typeface="PT Sans Caption"/>
              </a:rPr>
              <a:t> has an Overall performance of HPC around the world for these 8 kernels.</a:t>
            </a:r>
            <a:endParaRPr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Caption"/>
                <a:ea typeface="PT Sans Caption"/>
                <a:cs typeface="PT Sans Caption"/>
                <a:sym typeface="PT Sans Caption"/>
              </a:rPr>
              <a:t>For our reference we have selected 3 HPC to compare our analysis to Hipergator.</a:t>
            </a:r>
            <a:endParaRPr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T Sans Caption"/>
                <a:ea typeface="PT Sans Caption"/>
                <a:cs typeface="PT Sans Caption"/>
                <a:sym typeface="PT Sans Caption"/>
              </a:rPr>
              <a:t>Intel Paragon(SunMos turbo)</a:t>
            </a:r>
            <a:endParaRPr sz="11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T Sans Caption"/>
                <a:ea typeface="PT Sans Caption"/>
                <a:cs typeface="PT Sans Caption"/>
                <a:sym typeface="PT Sans Caption"/>
              </a:rPr>
              <a:t>Thinking Machines CM-500</a:t>
            </a:r>
            <a:endParaRPr sz="11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T Sans Caption"/>
                <a:ea typeface="PT Sans Caption"/>
                <a:cs typeface="PT Sans Caption"/>
                <a:sym typeface="PT Sans Caption"/>
              </a:rPr>
              <a:t>Fujitsu VPP700</a:t>
            </a:r>
            <a:endParaRPr sz="11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T Sans Caption"/>
                <a:ea typeface="PT Sans Caption"/>
                <a:cs typeface="PT Sans Caption"/>
                <a:sym typeface="PT Sans Caption"/>
              </a:rPr>
              <a:t>The documented results for </a:t>
            </a:r>
            <a:r>
              <a:rPr b="1" lang="en" sz="1100">
                <a:latin typeface="PT Sans Caption"/>
                <a:ea typeface="PT Sans Caption"/>
                <a:cs typeface="PT Sans Caption"/>
                <a:sym typeface="PT Sans Caption"/>
              </a:rPr>
              <a:t>HiPerGator </a:t>
            </a:r>
            <a:r>
              <a:rPr lang="en" sz="1100">
                <a:latin typeface="PT Sans Caption"/>
                <a:ea typeface="PT Sans Caption"/>
                <a:cs typeface="PT Sans Caption"/>
                <a:sym typeface="PT Sans Caption"/>
              </a:rPr>
              <a:t>: </a:t>
            </a:r>
            <a:r>
              <a:rPr b="1" lang="en" sz="1100" u="sng">
                <a:solidFill>
                  <a:schemeClr val="dk2"/>
                </a:solidFill>
                <a:latin typeface="PT Sans Caption"/>
                <a:ea typeface="PT Sans Caption"/>
                <a:cs typeface="PT Sans Caption"/>
                <a:sym typeface="PT Sans Captio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1" sz="1100">
              <a:solidFill>
                <a:schemeClr val="dk2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2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2" name="Google Shape;792;p52"/>
          <p:cNvSpPr txBox="1"/>
          <p:nvPr/>
        </p:nvSpPr>
        <p:spPr>
          <a:xfrm>
            <a:off x="1160450" y="4414750"/>
            <a:ext cx="196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dk2"/>
                </a:solidFill>
                <a:latin typeface="PT Sans Caption"/>
                <a:ea typeface="PT Sans Caption"/>
                <a:cs typeface="PT Sans Caption"/>
                <a:sym typeface="PT Sans Captio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https://www.nas.nasa.gov/software/npb.html</a:t>
            </a:r>
            <a:endParaRPr sz="600">
              <a:solidFill>
                <a:schemeClr val="dk2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793" name="Google Shape;793;p52"/>
          <p:cNvSpPr txBox="1"/>
          <p:nvPr/>
        </p:nvSpPr>
        <p:spPr>
          <a:xfrm>
            <a:off x="567225" y="1379600"/>
            <a:ext cx="7787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Caption"/>
                <a:ea typeface="PT Sans Caption"/>
                <a:cs typeface="PT Sans Caption"/>
                <a:sym typeface="PT Sans Caption"/>
              </a:rPr>
              <a:t>Tested MPI,OMP and CUDA programs for NAS NPB kernel.</a:t>
            </a:r>
            <a:endParaRPr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Caption"/>
                <a:ea typeface="PT Sans Caption"/>
                <a:cs typeface="PT Sans Caption"/>
                <a:sym typeface="PT Sans Caption"/>
              </a:rPr>
              <a:t>A compendious analysis of performance of HiPergator.</a:t>
            </a:r>
            <a:endParaRPr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Caption"/>
                <a:ea typeface="PT Sans Caption"/>
                <a:cs typeface="PT Sans Caption"/>
                <a:sym typeface="PT Sans Caption"/>
              </a:rPr>
              <a:t>Profiling tools : Gprof, ScoreP and Nvprof.</a:t>
            </a:r>
            <a:endParaRPr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Caption"/>
                <a:ea typeface="PT Sans Caption"/>
                <a:cs typeface="PT Sans Caption"/>
                <a:sym typeface="PT Sans Caption"/>
              </a:rPr>
              <a:t>How classes and ranks can affect the performance of a code.</a:t>
            </a:r>
            <a:endParaRPr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Caption"/>
                <a:ea typeface="PT Sans Caption"/>
                <a:cs typeface="PT Sans Caption"/>
                <a:sym typeface="PT Sans Caption"/>
              </a:rPr>
              <a:t>A brief view on CFD Applications.</a:t>
            </a:r>
            <a:endParaRPr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Caption"/>
                <a:ea typeface="PT Sans Caption"/>
                <a:cs typeface="PT Sans Caption"/>
                <a:sym typeface="PT Sans Caption"/>
              </a:rPr>
              <a:t>Conclusion on which Programming model would one choose.</a:t>
            </a:r>
            <a:endParaRPr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3"/>
          <p:cNvSpPr txBox="1"/>
          <p:nvPr>
            <p:ph idx="2" type="subTitle"/>
          </p:nvPr>
        </p:nvSpPr>
        <p:spPr>
          <a:xfrm>
            <a:off x="718125" y="1167450"/>
            <a:ext cx="7918800" cy="28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https://www.nas.nasa.gov/software/npb.html</a:t>
            </a:r>
            <a:endParaRPr sz="1400" u="sng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https://www.nas.nasa.gov/assets/pdf/techreports/1994/rnr-94-007.pdf</a:t>
            </a:r>
            <a:endParaRPr sz="1400" u="sng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u="sng">
                <a:solidFill>
                  <a:schemeClr val="dk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https://en.wikipedia.org/wiki/NAS_Parallel_Benchmarks#:~:text=NAS%20Parallel%20Benchmarks%20(NPB)%20are,the%20NASA%20Ames%20Research%20Center</a:t>
            </a:r>
            <a:r>
              <a:rPr lang="en" sz="1400" u="sng">
                <a:solidFill>
                  <a:schemeClr val="dk2"/>
                </a:solidFill>
              </a:rPr>
              <a:t>.</a:t>
            </a:r>
            <a:endParaRPr sz="1400" u="sng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u="sng">
                <a:solidFill>
                  <a:schemeClr val="dk2"/>
                </a:solidFill>
              </a:rPr>
              <a:t>https://digitalcommons.unl.edu/cgi/viewcontent.cgi?article=1149&amp;context=nasapub</a:t>
            </a:r>
            <a:endParaRPr sz="1400" u="sng">
              <a:solidFill>
                <a:schemeClr val="dk2"/>
              </a:solidFill>
            </a:endParaRPr>
          </a:p>
        </p:txBody>
      </p:sp>
      <p:sp>
        <p:nvSpPr>
          <p:cNvPr id="799" name="Google Shape;799;p53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6"/>
          <p:cNvSpPr txBox="1"/>
          <p:nvPr>
            <p:ph idx="1" type="subTitle"/>
          </p:nvPr>
        </p:nvSpPr>
        <p:spPr>
          <a:xfrm>
            <a:off x="3478375" y="1661100"/>
            <a:ext cx="5529000" cy="26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Five kernels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- Integer Sort, random memory access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EP - Embarrassingly Parallel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CG - Conjugate Gradient, irregular memory access and communication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MG - Multi-Grid on a sequence of meshes, long- and short-distance communication, memory intensive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FT - discrete 3D fast Fourier Transform, all-to-all communication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Three pseudo applications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BT - Block Tri-diagonal solver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 - Scalar Penta-diagonal solver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LU - Lower-Upper Gauss-Seidel solver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95" name="Google Shape;595;p36"/>
          <p:cNvSpPr txBox="1"/>
          <p:nvPr>
            <p:ph type="title"/>
          </p:nvPr>
        </p:nvSpPr>
        <p:spPr>
          <a:xfrm>
            <a:off x="4266900" y="537000"/>
            <a:ext cx="3737700" cy="11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96" name="Google Shape;596;p36"/>
          <p:cNvGrpSpPr/>
          <p:nvPr/>
        </p:nvGrpSpPr>
        <p:grpSpPr>
          <a:xfrm>
            <a:off x="1272080" y="1811926"/>
            <a:ext cx="2039438" cy="1606050"/>
            <a:chOff x="6598259" y="2078634"/>
            <a:chExt cx="868881" cy="684241"/>
          </a:xfrm>
        </p:grpSpPr>
        <p:sp>
          <p:nvSpPr>
            <p:cNvPr id="597" name="Google Shape;597;p36"/>
            <p:cNvSpPr/>
            <p:nvPr/>
          </p:nvSpPr>
          <p:spPr>
            <a:xfrm>
              <a:off x="7165957" y="2159753"/>
              <a:ext cx="286185" cy="107120"/>
            </a:xfrm>
            <a:custGeom>
              <a:rect b="b" l="l" r="r" t="t"/>
              <a:pathLst>
                <a:path extrusionOk="0" h="18156" w="48506">
                  <a:moveTo>
                    <a:pt x="1" y="1"/>
                  </a:moveTo>
                  <a:lnTo>
                    <a:pt x="1" y="18156"/>
                  </a:lnTo>
                  <a:lnTo>
                    <a:pt x="48506" y="18156"/>
                  </a:lnTo>
                  <a:lnTo>
                    <a:pt x="48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7085764" y="2536793"/>
              <a:ext cx="349475" cy="107120"/>
            </a:xfrm>
            <a:custGeom>
              <a:rect b="b" l="l" r="r" t="t"/>
              <a:pathLst>
                <a:path extrusionOk="0" h="18156" w="59233">
                  <a:moveTo>
                    <a:pt x="1" y="1"/>
                  </a:moveTo>
                  <a:lnTo>
                    <a:pt x="1" y="18156"/>
                  </a:lnTo>
                  <a:lnTo>
                    <a:pt x="59233" y="18156"/>
                  </a:lnTo>
                  <a:lnTo>
                    <a:pt x="59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6598259" y="2195183"/>
              <a:ext cx="271241" cy="107120"/>
            </a:xfrm>
            <a:custGeom>
              <a:rect b="b" l="l" r="r" t="t"/>
              <a:pathLst>
                <a:path extrusionOk="0" h="18156" w="45973">
                  <a:moveTo>
                    <a:pt x="1" y="0"/>
                  </a:moveTo>
                  <a:lnTo>
                    <a:pt x="1" y="18156"/>
                  </a:lnTo>
                  <a:lnTo>
                    <a:pt x="45972" y="18156"/>
                  </a:lnTo>
                  <a:lnTo>
                    <a:pt x="45972" y="0"/>
                  </a:lnTo>
                  <a:close/>
                </a:path>
              </a:pathLst>
            </a:custGeom>
            <a:solidFill>
              <a:srgbClr val="8FA1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604064" y="2370778"/>
              <a:ext cx="358696" cy="107126"/>
            </a:xfrm>
            <a:custGeom>
              <a:rect b="b" l="l" r="r" t="t"/>
              <a:pathLst>
                <a:path extrusionOk="0" h="18157" w="60796">
                  <a:moveTo>
                    <a:pt x="0" y="1"/>
                  </a:moveTo>
                  <a:lnTo>
                    <a:pt x="0" y="18156"/>
                  </a:lnTo>
                  <a:lnTo>
                    <a:pt x="60796" y="18156"/>
                  </a:lnTo>
                  <a:lnTo>
                    <a:pt x="60796" y="1"/>
                  </a:lnTo>
                  <a:close/>
                </a:path>
              </a:pathLst>
            </a:custGeom>
            <a:solidFill>
              <a:srgbClr val="C9D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645158" y="2545743"/>
              <a:ext cx="358696" cy="109044"/>
            </a:xfrm>
            <a:custGeom>
              <a:rect b="b" l="l" r="r" t="t"/>
              <a:pathLst>
                <a:path extrusionOk="0" h="18482" w="60796">
                  <a:moveTo>
                    <a:pt x="1" y="0"/>
                  </a:moveTo>
                  <a:lnTo>
                    <a:pt x="1" y="18482"/>
                  </a:lnTo>
                  <a:lnTo>
                    <a:pt x="60796" y="18482"/>
                  </a:lnTo>
                  <a:lnTo>
                    <a:pt x="60796" y="0"/>
                  </a:ln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7155838" y="2352960"/>
              <a:ext cx="311302" cy="107120"/>
            </a:xfrm>
            <a:custGeom>
              <a:rect b="b" l="l" r="r" t="t"/>
              <a:pathLst>
                <a:path extrusionOk="0" h="18156" w="52763">
                  <a:moveTo>
                    <a:pt x="0" y="0"/>
                  </a:moveTo>
                  <a:lnTo>
                    <a:pt x="0" y="18155"/>
                  </a:lnTo>
                  <a:lnTo>
                    <a:pt x="52763" y="18155"/>
                  </a:lnTo>
                  <a:lnTo>
                    <a:pt x="527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3" name="Google Shape;603;p36"/>
            <p:cNvGrpSpPr/>
            <p:nvPr/>
          </p:nvGrpSpPr>
          <p:grpSpPr>
            <a:xfrm>
              <a:off x="6808175" y="2078634"/>
              <a:ext cx="452229" cy="684241"/>
              <a:chOff x="6808175" y="2078634"/>
              <a:chExt cx="452229" cy="684241"/>
            </a:xfrm>
          </p:grpSpPr>
          <p:sp>
            <p:nvSpPr>
              <p:cNvPr id="604" name="Google Shape;604;p36"/>
              <p:cNvSpPr/>
              <p:nvPr/>
            </p:nvSpPr>
            <p:spPr>
              <a:xfrm>
                <a:off x="7165957" y="2159753"/>
                <a:ext cx="94447" cy="107120"/>
              </a:xfrm>
              <a:custGeom>
                <a:rect b="b" l="l" r="r" t="t"/>
                <a:pathLst>
                  <a:path extrusionOk="0" h="18156" w="16008">
                    <a:moveTo>
                      <a:pt x="1" y="1"/>
                    </a:moveTo>
                    <a:lnTo>
                      <a:pt x="1" y="18156"/>
                    </a:lnTo>
                    <a:lnTo>
                      <a:pt x="16007" y="18156"/>
                    </a:lnTo>
                    <a:cubicBezTo>
                      <a:pt x="15291" y="11568"/>
                      <a:pt x="12904" y="5350"/>
                      <a:pt x="90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6"/>
              <p:cNvSpPr/>
              <p:nvPr/>
            </p:nvSpPr>
            <p:spPr>
              <a:xfrm>
                <a:off x="7085764" y="2536793"/>
                <a:ext cx="61100" cy="107120"/>
              </a:xfrm>
              <a:custGeom>
                <a:rect b="b" l="l" r="r" t="t"/>
                <a:pathLst>
                  <a:path extrusionOk="0" h="18156" w="10356">
                    <a:moveTo>
                      <a:pt x="1" y="1"/>
                    </a:moveTo>
                    <a:lnTo>
                      <a:pt x="1" y="18156"/>
                    </a:lnTo>
                    <a:lnTo>
                      <a:pt x="5804" y="18156"/>
                    </a:lnTo>
                    <a:cubicBezTo>
                      <a:pt x="5810" y="18084"/>
                      <a:pt x="5813" y="18013"/>
                      <a:pt x="5813" y="17941"/>
                    </a:cubicBezTo>
                    <a:cubicBezTo>
                      <a:pt x="5815" y="17225"/>
                      <a:pt x="5579" y="16528"/>
                      <a:pt x="5146" y="15958"/>
                    </a:cubicBezTo>
                    <a:cubicBezTo>
                      <a:pt x="5764" y="15144"/>
                      <a:pt x="5967" y="14089"/>
                      <a:pt x="5696" y="13103"/>
                    </a:cubicBezTo>
                    <a:cubicBezTo>
                      <a:pt x="6334" y="11805"/>
                      <a:pt x="6339" y="10352"/>
                      <a:pt x="6343" y="9017"/>
                    </a:cubicBezTo>
                    <a:lnTo>
                      <a:pt x="6343" y="8907"/>
                    </a:lnTo>
                    <a:cubicBezTo>
                      <a:pt x="6346" y="8040"/>
                      <a:pt x="6573" y="6922"/>
                      <a:pt x="6952" y="5914"/>
                    </a:cubicBezTo>
                    <a:cubicBezTo>
                      <a:pt x="7745" y="3797"/>
                      <a:pt x="8890" y="1817"/>
                      <a:pt x="103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6"/>
              <p:cNvSpPr/>
              <p:nvPr/>
            </p:nvSpPr>
            <p:spPr>
              <a:xfrm>
                <a:off x="6808175" y="2195183"/>
                <a:ext cx="61325" cy="107120"/>
              </a:xfrm>
              <a:custGeom>
                <a:rect b="b" l="l" r="r" t="t"/>
                <a:pathLst>
                  <a:path extrusionOk="0" h="18156" w="10394">
                    <a:moveTo>
                      <a:pt x="3660" y="0"/>
                    </a:moveTo>
                    <a:cubicBezTo>
                      <a:pt x="1279" y="5051"/>
                      <a:pt x="19" y="10605"/>
                      <a:pt x="14" y="16353"/>
                    </a:cubicBezTo>
                    <a:cubicBezTo>
                      <a:pt x="11" y="16529"/>
                      <a:pt x="0" y="17161"/>
                      <a:pt x="51" y="18156"/>
                    </a:cubicBezTo>
                    <a:lnTo>
                      <a:pt x="10393" y="18156"/>
                    </a:lnTo>
                    <a:lnTo>
                      <a:pt x="10393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6"/>
              <p:cNvSpPr/>
              <p:nvPr/>
            </p:nvSpPr>
            <p:spPr>
              <a:xfrm>
                <a:off x="6820441" y="2370778"/>
                <a:ext cx="142320" cy="107126"/>
              </a:xfrm>
              <a:custGeom>
                <a:rect b="b" l="l" r="r" t="t"/>
                <a:pathLst>
                  <a:path extrusionOk="0" h="18157" w="24122">
                    <a:moveTo>
                      <a:pt x="0" y="1"/>
                    </a:moveTo>
                    <a:cubicBezTo>
                      <a:pt x="1532" y="5312"/>
                      <a:pt x="4200" y="11690"/>
                      <a:pt x="8823" y="18156"/>
                    </a:cubicBezTo>
                    <a:lnTo>
                      <a:pt x="24122" y="18156"/>
                    </a:lnTo>
                    <a:lnTo>
                      <a:pt x="24122" y="1"/>
                    </a:ln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6"/>
              <p:cNvSpPr/>
              <p:nvPr/>
            </p:nvSpPr>
            <p:spPr>
              <a:xfrm>
                <a:off x="6929774" y="2545743"/>
                <a:ext cx="74092" cy="109044"/>
              </a:xfrm>
              <a:custGeom>
                <a:rect b="b" l="l" r="r" t="t"/>
                <a:pathLst>
                  <a:path extrusionOk="0" h="18482" w="12558">
                    <a:moveTo>
                      <a:pt x="0" y="0"/>
                    </a:moveTo>
                    <a:cubicBezTo>
                      <a:pt x="938" y="1387"/>
                      <a:pt x="1707" y="2855"/>
                      <a:pt x="2285" y="4397"/>
                    </a:cubicBezTo>
                    <a:cubicBezTo>
                      <a:pt x="2664" y="5405"/>
                      <a:pt x="2891" y="6523"/>
                      <a:pt x="2895" y="7390"/>
                    </a:cubicBezTo>
                    <a:lnTo>
                      <a:pt x="2895" y="7500"/>
                    </a:lnTo>
                    <a:cubicBezTo>
                      <a:pt x="2898" y="8835"/>
                      <a:pt x="2904" y="10288"/>
                      <a:pt x="3541" y="11586"/>
                    </a:cubicBezTo>
                    <a:cubicBezTo>
                      <a:pt x="3270" y="12572"/>
                      <a:pt x="3473" y="13627"/>
                      <a:pt x="4092" y="14441"/>
                    </a:cubicBezTo>
                    <a:cubicBezTo>
                      <a:pt x="3202" y="15613"/>
                      <a:pt x="3202" y="17235"/>
                      <a:pt x="4092" y="18407"/>
                    </a:cubicBezTo>
                    <a:cubicBezTo>
                      <a:pt x="4072" y="18431"/>
                      <a:pt x="4057" y="18457"/>
                      <a:pt x="4039" y="18482"/>
                    </a:cubicBezTo>
                    <a:lnTo>
                      <a:pt x="12558" y="18482"/>
                    </a:lnTo>
                    <a:lnTo>
                      <a:pt x="1255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6"/>
              <p:cNvSpPr/>
              <p:nvPr/>
            </p:nvSpPr>
            <p:spPr>
              <a:xfrm>
                <a:off x="7155838" y="2352960"/>
                <a:ext cx="98377" cy="107120"/>
              </a:xfrm>
              <a:custGeom>
                <a:rect b="b" l="l" r="r" t="t"/>
                <a:pathLst>
                  <a:path extrusionOk="0" h="18156" w="16674">
                    <a:moveTo>
                      <a:pt x="0" y="0"/>
                    </a:moveTo>
                    <a:lnTo>
                      <a:pt x="0" y="18155"/>
                    </a:lnTo>
                    <a:lnTo>
                      <a:pt x="9101" y="18155"/>
                    </a:lnTo>
                    <a:cubicBezTo>
                      <a:pt x="13299" y="11475"/>
                      <a:pt x="15509" y="5056"/>
                      <a:pt x="16674" y="0"/>
                    </a:cubicBezTo>
                    <a:close/>
                  </a:path>
                </a:pathLst>
              </a:custGeom>
              <a:solidFill>
                <a:srgbClr val="887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0" name="Google Shape;610;p36"/>
              <p:cNvGrpSpPr/>
              <p:nvPr/>
            </p:nvGrpSpPr>
            <p:grpSpPr>
              <a:xfrm>
                <a:off x="6821586" y="2078634"/>
                <a:ext cx="426871" cy="684241"/>
                <a:chOff x="6821586" y="2078634"/>
                <a:chExt cx="426871" cy="684241"/>
              </a:xfrm>
            </p:grpSpPr>
            <p:grpSp>
              <p:nvGrpSpPr>
                <p:cNvPr id="611" name="Google Shape;611;p36"/>
                <p:cNvGrpSpPr/>
                <p:nvPr/>
              </p:nvGrpSpPr>
              <p:grpSpPr>
                <a:xfrm>
                  <a:off x="6821586" y="2078634"/>
                  <a:ext cx="426871" cy="684241"/>
                  <a:chOff x="6821586" y="2078634"/>
                  <a:chExt cx="426871" cy="684241"/>
                </a:xfrm>
              </p:grpSpPr>
              <p:sp>
                <p:nvSpPr>
                  <p:cNvPr id="612" name="Google Shape;612;p36"/>
                  <p:cNvSpPr/>
                  <p:nvPr/>
                </p:nvSpPr>
                <p:spPr>
                  <a:xfrm>
                    <a:off x="6990036" y="2693797"/>
                    <a:ext cx="89963" cy="69077"/>
                  </a:xfrm>
                  <a:custGeom>
                    <a:rect b="b" l="l" r="r" t="t"/>
                    <a:pathLst>
                      <a:path extrusionOk="0" h="11708" w="15248">
                        <a:moveTo>
                          <a:pt x="1" y="0"/>
                        </a:moveTo>
                        <a:lnTo>
                          <a:pt x="1" y="4083"/>
                        </a:lnTo>
                        <a:cubicBezTo>
                          <a:pt x="1" y="8276"/>
                          <a:pt x="3430" y="11707"/>
                          <a:pt x="7623" y="11707"/>
                        </a:cubicBezTo>
                        <a:cubicBezTo>
                          <a:pt x="11816" y="11707"/>
                          <a:pt x="15247" y="8276"/>
                          <a:pt x="15247" y="4083"/>
                        </a:cubicBezTo>
                        <a:lnTo>
                          <a:pt x="15247" y="0"/>
                        </a:ln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3" name="Google Shape;613;p36"/>
                  <p:cNvSpPr/>
                  <p:nvPr/>
                </p:nvSpPr>
                <p:spPr>
                  <a:xfrm>
                    <a:off x="6968649" y="2671926"/>
                    <a:ext cx="132738" cy="72712"/>
                  </a:xfrm>
                  <a:custGeom>
                    <a:rect b="b" l="l" r="r" t="t"/>
                    <a:pathLst>
                      <a:path extrusionOk="0" h="12324" w="22498">
                        <a:moveTo>
                          <a:pt x="1" y="0"/>
                        </a:moveTo>
                        <a:lnTo>
                          <a:pt x="1" y="2864"/>
                        </a:lnTo>
                        <a:cubicBezTo>
                          <a:pt x="1" y="8528"/>
                          <a:pt x="10476" y="12324"/>
                          <a:pt x="11248" y="12324"/>
                        </a:cubicBezTo>
                        <a:cubicBezTo>
                          <a:pt x="12022" y="12324"/>
                          <a:pt x="22498" y="7684"/>
                          <a:pt x="22498" y="2864"/>
                        </a:cubicBezTo>
                        <a:lnTo>
                          <a:pt x="22498" y="0"/>
                        </a:ln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4" name="Google Shape;614;p36"/>
                  <p:cNvSpPr/>
                  <p:nvPr/>
                </p:nvSpPr>
                <p:spPr>
                  <a:xfrm>
                    <a:off x="6968649" y="2679891"/>
                    <a:ext cx="132738" cy="64747"/>
                  </a:xfrm>
                  <a:custGeom>
                    <a:rect b="b" l="l" r="r" t="t"/>
                    <a:pathLst>
                      <a:path extrusionOk="0" h="10974" w="22498">
                        <a:moveTo>
                          <a:pt x="1" y="1"/>
                        </a:moveTo>
                        <a:lnTo>
                          <a:pt x="1" y="1514"/>
                        </a:lnTo>
                        <a:cubicBezTo>
                          <a:pt x="1" y="7178"/>
                          <a:pt x="10476" y="10974"/>
                          <a:pt x="11248" y="10974"/>
                        </a:cubicBezTo>
                        <a:cubicBezTo>
                          <a:pt x="12022" y="10974"/>
                          <a:pt x="22498" y="6335"/>
                          <a:pt x="22498" y="1514"/>
                        </a:cubicBezTo>
                        <a:lnTo>
                          <a:pt x="22498" y="1"/>
                        </a:lnTo>
                        <a:cubicBezTo>
                          <a:pt x="22498" y="4821"/>
                          <a:pt x="12022" y="9459"/>
                          <a:pt x="11248" y="9459"/>
                        </a:cubicBezTo>
                        <a:cubicBezTo>
                          <a:pt x="10476" y="9459"/>
                          <a:pt x="1" y="566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5" name="Google Shape;615;p36"/>
                  <p:cNvSpPr/>
                  <p:nvPr/>
                </p:nvSpPr>
                <p:spPr>
                  <a:xfrm>
                    <a:off x="6969091" y="2693467"/>
                    <a:ext cx="131729" cy="11765"/>
                  </a:xfrm>
                  <a:custGeom>
                    <a:rect b="b" l="l" r="r" t="t"/>
                    <a:pathLst>
                      <a:path extrusionOk="0" h="1994" w="22327">
                        <a:moveTo>
                          <a:pt x="52" y="1"/>
                        </a:moveTo>
                        <a:cubicBezTo>
                          <a:pt x="34" y="1"/>
                          <a:pt x="18" y="4"/>
                          <a:pt x="1" y="4"/>
                        </a:cubicBezTo>
                        <a:cubicBezTo>
                          <a:pt x="122" y="701"/>
                          <a:pt x="392" y="1367"/>
                          <a:pt x="778" y="1994"/>
                        </a:cubicBezTo>
                        <a:lnTo>
                          <a:pt x="21362" y="1994"/>
                        </a:lnTo>
                        <a:cubicBezTo>
                          <a:pt x="21834" y="1347"/>
                          <a:pt x="22173" y="680"/>
                          <a:pt x="22326" y="2"/>
                        </a:cubicBezTo>
                        <a:cubicBezTo>
                          <a:pt x="22316" y="2"/>
                          <a:pt x="22307" y="1"/>
                          <a:pt x="22297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6" name="Google Shape;616;p36"/>
                  <p:cNvSpPr/>
                  <p:nvPr/>
                </p:nvSpPr>
                <p:spPr>
                  <a:xfrm>
                    <a:off x="6821586" y="2078634"/>
                    <a:ext cx="426871" cy="544694"/>
                  </a:xfrm>
                  <a:custGeom>
                    <a:rect b="b" l="l" r="r" t="t"/>
                    <a:pathLst>
                      <a:path extrusionOk="0" h="92321" w="72351">
                        <a:moveTo>
                          <a:pt x="36174" y="1"/>
                        </a:moveTo>
                        <a:cubicBezTo>
                          <a:pt x="16216" y="1"/>
                          <a:pt x="37" y="16180"/>
                          <a:pt x="37" y="36140"/>
                        </a:cubicBezTo>
                        <a:cubicBezTo>
                          <a:pt x="37" y="36140"/>
                          <a:pt x="0" y="37141"/>
                          <a:pt x="140" y="38891"/>
                        </a:cubicBezTo>
                        <a:cubicBezTo>
                          <a:pt x="143" y="38928"/>
                          <a:pt x="147" y="38965"/>
                          <a:pt x="149" y="39003"/>
                        </a:cubicBezTo>
                        <a:cubicBezTo>
                          <a:pt x="164" y="39192"/>
                          <a:pt x="182" y="39386"/>
                          <a:pt x="201" y="39590"/>
                        </a:cubicBezTo>
                        <a:cubicBezTo>
                          <a:pt x="222" y="39817"/>
                          <a:pt x="246" y="40044"/>
                          <a:pt x="273" y="40271"/>
                        </a:cubicBezTo>
                        <a:cubicBezTo>
                          <a:pt x="281" y="40354"/>
                          <a:pt x="292" y="40436"/>
                          <a:pt x="301" y="40521"/>
                        </a:cubicBezTo>
                        <a:cubicBezTo>
                          <a:pt x="313" y="40621"/>
                          <a:pt x="325" y="40722"/>
                          <a:pt x="337" y="40822"/>
                        </a:cubicBezTo>
                        <a:cubicBezTo>
                          <a:pt x="1211" y="47845"/>
                          <a:pt x="4544" y="61615"/>
                          <a:pt x="17111" y="74112"/>
                        </a:cubicBezTo>
                        <a:cubicBezTo>
                          <a:pt x="19581" y="76568"/>
                          <a:pt x="21548" y="79501"/>
                          <a:pt x="22771" y="82763"/>
                        </a:cubicBezTo>
                        <a:cubicBezTo>
                          <a:pt x="23307" y="84192"/>
                          <a:pt x="23522" y="85567"/>
                          <a:pt x="23526" y="86552"/>
                        </a:cubicBezTo>
                        <a:cubicBezTo>
                          <a:pt x="23540" y="90527"/>
                          <a:pt x="23421" y="92321"/>
                          <a:pt x="36174" y="92321"/>
                        </a:cubicBezTo>
                        <a:cubicBezTo>
                          <a:pt x="48929" y="92321"/>
                          <a:pt x="48811" y="90527"/>
                          <a:pt x="48825" y="86552"/>
                        </a:cubicBezTo>
                        <a:cubicBezTo>
                          <a:pt x="48828" y="85567"/>
                          <a:pt x="49043" y="84192"/>
                          <a:pt x="49579" y="82763"/>
                        </a:cubicBezTo>
                        <a:cubicBezTo>
                          <a:pt x="50802" y="79501"/>
                          <a:pt x="52769" y="76568"/>
                          <a:pt x="55240" y="74112"/>
                        </a:cubicBezTo>
                        <a:cubicBezTo>
                          <a:pt x="67806" y="61615"/>
                          <a:pt x="71138" y="47845"/>
                          <a:pt x="72011" y="40822"/>
                        </a:cubicBezTo>
                        <a:cubicBezTo>
                          <a:pt x="72025" y="40722"/>
                          <a:pt x="72038" y="40621"/>
                          <a:pt x="72050" y="40521"/>
                        </a:cubicBezTo>
                        <a:cubicBezTo>
                          <a:pt x="72059" y="40436"/>
                          <a:pt x="72069" y="40354"/>
                          <a:pt x="72078" y="40271"/>
                        </a:cubicBezTo>
                        <a:cubicBezTo>
                          <a:pt x="72104" y="40044"/>
                          <a:pt x="72127" y="39817"/>
                          <a:pt x="72149" y="39590"/>
                        </a:cubicBezTo>
                        <a:cubicBezTo>
                          <a:pt x="72169" y="39386"/>
                          <a:pt x="72186" y="39192"/>
                          <a:pt x="72202" y="39003"/>
                        </a:cubicBezTo>
                        <a:cubicBezTo>
                          <a:pt x="72205" y="38966"/>
                          <a:pt x="72207" y="38928"/>
                          <a:pt x="72211" y="38891"/>
                        </a:cubicBezTo>
                        <a:cubicBezTo>
                          <a:pt x="72350" y="37141"/>
                          <a:pt x="72314" y="36140"/>
                          <a:pt x="72314" y="36140"/>
                        </a:cubicBezTo>
                        <a:cubicBezTo>
                          <a:pt x="72314" y="16180"/>
                          <a:pt x="56134" y="1"/>
                          <a:pt x="36174" y="1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7" name="Google Shape;617;p36"/>
                  <p:cNvSpPr/>
                  <p:nvPr/>
                </p:nvSpPr>
                <p:spPr>
                  <a:xfrm>
                    <a:off x="6984514" y="2448953"/>
                    <a:ext cx="101008" cy="164409"/>
                  </a:xfrm>
                  <a:custGeom>
                    <a:rect b="b" l="l" r="r" t="t"/>
                    <a:pathLst>
                      <a:path extrusionOk="0" h="27866" w="17120">
                        <a:moveTo>
                          <a:pt x="1" y="0"/>
                        </a:moveTo>
                        <a:lnTo>
                          <a:pt x="4920" y="27866"/>
                        </a:lnTo>
                        <a:lnTo>
                          <a:pt x="12200" y="27866"/>
                        </a:lnTo>
                        <a:lnTo>
                          <a:pt x="17120" y="0"/>
                        </a:lnTo>
                        <a:close/>
                      </a:path>
                    </a:pathLst>
                  </a:custGeom>
                  <a:solidFill>
                    <a:srgbClr val="EDF1F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8" name="Google Shape;618;p36"/>
                  <p:cNvSpPr/>
                  <p:nvPr/>
                </p:nvSpPr>
                <p:spPr>
                  <a:xfrm>
                    <a:off x="6984514" y="2448953"/>
                    <a:ext cx="101008" cy="140963"/>
                  </a:xfrm>
                  <a:custGeom>
                    <a:rect b="b" l="l" r="r" t="t"/>
                    <a:pathLst>
                      <a:path extrusionOk="0" h="23892" w="17120">
                        <a:moveTo>
                          <a:pt x="1" y="0"/>
                        </a:moveTo>
                        <a:lnTo>
                          <a:pt x="4218" y="23891"/>
                        </a:lnTo>
                        <a:lnTo>
                          <a:pt x="12902" y="23891"/>
                        </a:lnTo>
                        <a:lnTo>
                          <a:pt x="17120" y="0"/>
                        </a:ln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9" name="Google Shape;619;p36"/>
                  <p:cNvSpPr/>
                  <p:nvPr/>
                </p:nvSpPr>
                <p:spPr>
                  <a:xfrm>
                    <a:off x="7012451" y="2607162"/>
                    <a:ext cx="45141" cy="6201"/>
                  </a:xfrm>
                  <a:custGeom>
                    <a:rect b="b" l="l" r="r" t="t"/>
                    <a:pathLst>
                      <a:path extrusionOk="0" h="1051" w="7651">
                        <a:moveTo>
                          <a:pt x="0" y="1"/>
                        </a:moveTo>
                        <a:lnTo>
                          <a:pt x="185" y="1051"/>
                        </a:lnTo>
                        <a:lnTo>
                          <a:pt x="7465" y="1051"/>
                        </a:lnTo>
                        <a:lnTo>
                          <a:pt x="7650" y="1"/>
                        </a:ln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0" name="Google Shape;620;p36"/>
                  <p:cNvSpPr/>
                  <p:nvPr/>
                </p:nvSpPr>
                <p:spPr>
                  <a:xfrm>
                    <a:off x="6968649" y="2664244"/>
                    <a:ext cx="132738" cy="25199"/>
                  </a:xfrm>
                  <a:custGeom>
                    <a:rect b="b" l="l" r="r" t="t"/>
                    <a:pathLst>
                      <a:path extrusionOk="0" h="4271" w="22498">
                        <a:moveTo>
                          <a:pt x="93" y="1"/>
                        </a:moveTo>
                        <a:cubicBezTo>
                          <a:pt x="43" y="1"/>
                          <a:pt x="1" y="43"/>
                          <a:pt x="1" y="95"/>
                        </a:cubicBezTo>
                        <a:lnTo>
                          <a:pt x="1" y="4176"/>
                        </a:lnTo>
                        <a:cubicBezTo>
                          <a:pt x="1" y="4229"/>
                          <a:pt x="43" y="4270"/>
                          <a:pt x="93" y="4270"/>
                        </a:cubicBezTo>
                        <a:lnTo>
                          <a:pt x="22405" y="4270"/>
                        </a:lnTo>
                        <a:cubicBezTo>
                          <a:pt x="22456" y="4270"/>
                          <a:pt x="22498" y="4229"/>
                          <a:pt x="22498" y="4176"/>
                        </a:cubicBezTo>
                        <a:lnTo>
                          <a:pt x="22498" y="95"/>
                        </a:lnTo>
                        <a:cubicBezTo>
                          <a:pt x="22498" y="43"/>
                          <a:pt x="22456" y="1"/>
                          <a:pt x="22405" y="1"/>
                        </a:cubicBez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1" name="Google Shape;621;p36"/>
                  <p:cNvSpPr/>
                  <p:nvPr/>
                </p:nvSpPr>
                <p:spPr>
                  <a:xfrm>
                    <a:off x="6968649" y="2667389"/>
                    <a:ext cx="132738" cy="11776"/>
                  </a:xfrm>
                  <a:custGeom>
                    <a:rect b="b" l="l" r="r" t="t"/>
                    <a:pathLst>
                      <a:path extrusionOk="0" h="1996" w="22498">
                        <a:moveTo>
                          <a:pt x="22185" y="1"/>
                        </a:moveTo>
                        <a:lnTo>
                          <a:pt x="314" y="2"/>
                        </a:lnTo>
                        <a:cubicBezTo>
                          <a:pt x="113" y="247"/>
                          <a:pt x="3" y="556"/>
                          <a:pt x="1" y="874"/>
                        </a:cubicBezTo>
                        <a:lnTo>
                          <a:pt x="1" y="1880"/>
                        </a:lnTo>
                        <a:cubicBezTo>
                          <a:pt x="1" y="1915"/>
                          <a:pt x="8" y="1948"/>
                          <a:pt x="11" y="1983"/>
                        </a:cubicBezTo>
                        <a:cubicBezTo>
                          <a:pt x="48" y="1990"/>
                          <a:pt x="88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0" y="1994"/>
                          <a:pt x="22449" y="1990"/>
                          <a:pt x="22487" y="1983"/>
                        </a:cubicBezTo>
                        <a:cubicBezTo>
                          <a:pt x="22491" y="1948"/>
                          <a:pt x="22498" y="1915"/>
                          <a:pt x="22498" y="1880"/>
                        </a:cubicBezTo>
                        <a:lnTo>
                          <a:pt x="22498" y="872"/>
                        </a:lnTo>
                        <a:cubicBezTo>
                          <a:pt x="22496" y="554"/>
                          <a:pt x="22386" y="247"/>
                          <a:pt x="22185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2" name="Google Shape;622;p36"/>
                  <p:cNvSpPr/>
                  <p:nvPr/>
                </p:nvSpPr>
                <p:spPr>
                  <a:xfrm>
                    <a:off x="6963510" y="2683549"/>
                    <a:ext cx="143022" cy="11776"/>
                  </a:xfrm>
                  <a:custGeom>
                    <a:rect b="b" l="l" r="r" t="t"/>
                    <a:pathLst>
                      <a:path extrusionOk="0" h="1996" w="24241">
                        <a:moveTo>
                          <a:pt x="46" y="1"/>
                        </a:moveTo>
                        <a:cubicBezTo>
                          <a:pt x="19" y="1"/>
                          <a:pt x="0" y="22"/>
                          <a:pt x="0" y="46"/>
                        </a:cubicBezTo>
                        <a:lnTo>
                          <a:pt x="0" y="1951"/>
                        </a:lnTo>
                        <a:cubicBezTo>
                          <a:pt x="0" y="1975"/>
                          <a:pt x="19" y="1996"/>
                          <a:pt x="46" y="1996"/>
                        </a:cubicBezTo>
                        <a:lnTo>
                          <a:pt x="24195" y="1996"/>
                        </a:lnTo>
                        <a:cubicBezTo>
                          <a:pt x="24219" y="1996"/>
                          <a:pt x="24240" y="1975"/>
                          <a:pt x="24240" y="1951"/>
                        </a:cubicBezTo>
                        <a:lnTo>
                          <a:pt x="24240" y="46"/>
                        </a:lnTo>
                        <a:cubicBezTo>
                          <a:pt x="24240" y="22"/>
                          <a:pt x="24219" y="1"/>
                          <a:pt x="24195" y="1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3" name="Google Shape;623;p36"/>
                  <p:cNvSpPr/>
                  <p:nvPr/>
                </p:nvSpPr>
                <p:spPr>
                  <a:xfrm>
                    <a:off x="6968649" y="2642639"/>
                    <a:ext cx="132738" cy="25199"/>
                  </a:xfrm>
                  <a:custGeom>
                    <a:rect b="b" l="l" r="r" t="t"/>
                    <a:pathLst>
                      <a:path extrusionOk="0" h="4271" w="22498">
                        <a:moveTo>
                          <a:pt x="93" y="1"/>
                        </a:moveTo>
                        <a:cubicBezTo>
                          <a:pt x="43" y="1"/>
                          <a:pt x="1" y="43"/>
                          <a:pt x="1" y="95"/>
                        </a:cubicBezTo>
                        <a:lnTo>
                          <a:pt x="1" y="4176"/>
                        </a:lnTo>
                        <a:cubicBezTo>
                          <a:pt x="1" y="4229"/>
                          <a:pt x="43" y="4271"/>
                          <a:pt x="93" y="4271"/>
                        </a:cubicBezTo>
                        <a:lnTo>
                          <a:pt x="22405" y="4271"/>
                        </a:lnTo>
                        <a:cubicBezTo>
                          <a:pt x="22456" y="4271"/>
                          <a:pt x="22498" y="4229"/>
                          <a:pt x="22498" y="4176"/>
                        </a:cubicBezTo>
                        <a:lnTo>
                          <a:pt x="22498" y="95"/>
                        </a:lnTo>
                        <a:cubicBezTo>
                          <a:pt x="22498" y="43"/>
                          <a:pt x="22456" y="1"/>
                          <a:pt x="22405" y="1"/>
                        </a:cubicBez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4" name="Google Shape;624;p36"/>
                  <p:cNvSpPr/>
                  <p:nvPr/>
                </p:nvSpPr>
                <p:spPr>
                  <a:xfrm>
                    <a:off x="6968649" y="2643990"/>
                    <a:ext cx="132738" cy="11776"/>
                  </a:xfrm>
                  <a:custGeom>
                    <a:rect b="b" l="l" r="r" t="t"/>
                    <a:pathLst>
                      <a:path extrusionOk="0" h="1996" w="22498">
                        <a:moveTo>
                          <a:pt x="642" y="1"/>
                        </a:moveTo>
                        <a:cubicBezTo>
                          <a:pt x="242" y="259"/>
                          <a:pt x="1" y="701"/>
                          <a:pt x="1" y="1177"/>
                        </a:cubicBezTo>
                        <a:lnTo>
                          <a:pt x="1" y="1984"/>
                        </a:lnTo>
                        <a:cubicBezTo>
                          <a:pt x="41" y="1991"/>
                          <a:pt x="83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4" y="1994"/>
                          <a:pt x="22456" y="1991"/>
                          <a:pt x="22498" y="1984"/>
                        </a:cubicBezTo>
                        <a:lnTo>
                          <a:pt x="22498" y="1177"/>
                        </a:lnTo>
                        <a:cubicBezTo>
                          <a:pt x="22496" y="701"/>
                          <a:pt x="22255" y="259"/>
                          <a:pt x="21856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5" name="Google Shape;625;p36"/>
                  <p:cNvSpPr/>
                  <p:nvPr/>
                </p:nvSpPr>
                <p:spPr>
                  <a:xfrm>
                    <a:off x="6963510" y="2660156"/>
                    <a:ext cx="143022" cy="11776"/>
                  </a:xfrm>
                  <a:custGeom>
                    <a:rect b="b" l="l" r="r" t="t"/>
                    <a:pathLst>
                      <a:path extrusionOk="0" h="1996" w="24241">
                        <a:moveTo>
                          <a:pt x="998" y="0"/>
                        </a:moveTo>
                        <a:cubicBezTo>
                          <a:pt x="447" y="2"/>
                          <a:pt x="2" y="447"/>
                          <a:pt x="0" y="998"/>
                        </a:cubicBezTo>
                        <a:cubicBezTo>
                          <a:pt x="2" y="1548"/>
                          <a:pt x="447" y="1993"/>
                          <a:pt x="998" y="1995"/>
                        </a:cubicBezTo>
                        <a:lnTo>
                          <a:pt x="23243" y="1995"/>
                        </a:lnTo>
                        <a:cubicBezTo>
                          <a:pt x="23793" y="1993"/>
                          <a:pt x="24239" y="1548"/>
                          <a:pt x="24240" y="998"/>
                        </a:cubicBezTo>
                        <a:cubicBezTo>
                          <a:pt x="24239" y="447"/>
                          <a:pt x="23793" y="2"/>
                          <a:pt x="23243" y="0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6" name="Google Shape;626;p36"/>
                  <p:cNvSpPr/>
                  <p:nvPr/>
                </p:nvSpPr>
                <p:spPr>
                  <a:xfrm>
                    <a:off x="6968649" y="2617451"/>
                    <a:ext cx="132738" cy="25193"/>
                  </a:xfrm>
                  <a:custGeom>
                    <a:rect b="b" l="l" r="r" t="t"/>
                    <a:pathLst>
                      <a:path extrusionOk="0" h="4270" w="22498">
                        <a:moveTo>
                          <a:pt x="93" y="0"/>
                        </a:moveTo>
                        <a:cubicBezTo>
                          <a:pt x="43" y="0"/>
                          <a:pt x="1" y="42"/>
                          <a:pt x="1" y="94"/>
                        </a:cubicBezTo>
                        <a:lnTo>
                          <a:pt x="1" y="4176"/>
                        </a:lnTo>
                        <a:cubicBezTo>
                          <a:pt x="1" y="4228"/>
                          <a:pt x="43" y="4270"/>
                          <a:pt x="93" y="4270"/>
                        </a:cubicBezTo>
                        <a:lnTo>
                          <a:pt x="22405" y="4270"/>
                        </a:lnTo>
                        <a:cubicBezTo>
                          <a:pt x="22456" y="4270"/>
                          <a:pt x="22498" y="4228"/>
                          <a:pt x="22498" y="4176"/>
                        </a:cubicBezTo>
                        <a:lnTo>
                          <a:pt x="22498" y="94"/>
                        </a:lnTo>
                        <a:cubicBezTo>
                          <a:pt x="22498" y="42"/>
                          <a:pt x="22456" y="0"/>
                          <a:pt x="22405" y="0"/>
                        </a:cubicBez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7" name="Google Shape;627;p36"/>
                  <p:cNvSpPr/>
                  <p:nvPr/>
                </p:nvSpPr>
                <p:spPr>
                  <a:xfrm>
                    <a:off x="6968649" y="2620590"/>
                    <a:ext cx="132738" cy="11782"/>
                  </a:xfrm>
                  <a:custGeom>
                    <a:rect b="b" l="l" r="r" t="t"/>
                    <a:pathLst>
                      <a:path extrusionOk="0" h="1997" w="22498">
                        <a:moveTo>
                          <a:pt x="314" y="1"/>
                        </a:moveTo>
                        <a:cubicBezTo>
                          <a:pt x="113" y="247"/>
                          <a:pt x="3" y="555"/>
                          <a:pt x="1" y="873"/>
                        </a:cubicBezTo>
                        <a:lnTo>
                          <a:pt x="1" y="1982"/>
                        </a:lnTo>
                        <a:cubicBezTo>
                          <a:pt x="41" y="1989"/>
                          <a:pt x="83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4" y="1994"/>
                          <a:pt x="22456" y="1989"/>
                          <a:pt x="22498" y="1982"/>
                        </a:cubicBezTo>
                        <a:lnTo>
                          <a:pt x="22498" y="873"/>
                        </a:lnTo>
                        <a:cubicBezTo>
                          <a:pt x="22496" y="555"/>
                          <a:pt x="22386" y="247"/>
                          <a:pt x="22185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8" name="Google Shape;628;p36"/>
                  <p:cNvSpPr/>
                  <p:nvPr/>
                </p:nvSpPr>
                <p:spPr>
                  <a:xfrm>
                    <a:off x="6963510" y="2613357"/>
                    <a:ext cx="143022" cy="11765"/>
                  </a:xfrm>
                  <a:custGeom>
                    <a:rect b="b" l="l" r="r" t="t"/>
                    <a:pathLst>
                      <a:path extrusionOk="0" h="1994" w="24241">
                        <a:moveTo>
                          <a:pt x="998" y="1"/>
                        </a:moveTo>
                        <a:cubicBezTo>
                          <a:pt x="447" y="2"/>
                          <a:pt x="2" y="448"/>
                          <a:pt x="0" y="996"/>
                        </a:cubicBezTo>
                        <a:cubicBezTo>
                          <a:pt x="2" y="1547"/>
                          <a:pt x="447" y="1992"/>
                          <a:pt x="998" y="1994"/>
                        </a:cubicBezTo>
                        <a:lnTo>
                          <a:pt x="23243" y="1994"/>
                        </a:lnTo>
                        <a:cubicBezTo>
                          <a:pt x="23793" y="1992"/>
                          <a:pt x="24239" y="1547"/>
                          <a:pt x="24240" y="996"/>
                        </a:cubicBezTo>
                        <a:cubicBezTo>
                          <a:pt x="24239" y="448"/>
                          <a:pt x="23793" y="2"/>
                          <a:pt x="23243" y="1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9" name="Google Shape;629;p36"/>
                  <p:cNvSpPr/>
                  <p:nvPr/>
                </p:nvSpPr>
                <p:spPr>
                  <a:xfrm>
                    <a:off x="6850372" y="2107302"/>
                    <a:ext cx="369293" cy="477399"/>
                  </a:xfrm>
                  <a:custGeom>
                    <a:rect b="b" l="l" r="r" t="t"/>
                    <a:pathLst>
                      <a:path extrusionOk="0" h="80915" w="62592">
                        <a:moveTo>
                          <a:pt x="31297" y="0"/>
                        </a:moveTo>
                        <a:cubicBezTo>
                          <a:pt x="14049" y="0"/>
                          <a:pt x="16" y="14032"/>
                          <a:pt x="16" y="31281"/>
                        </a:cubicBezTo>
                        <a:lnTo>
                          <a:pt x="16" y="31387"/>
                        </a:lnTo>
                        <a:lnTo>
                          <a:pt x="13" y="31445"/>
                        </a:lnTo>
                        <a:cubicBezTo>
                          <a:pt x="11" y="31548"/>
                          <a:pt x="1" y="32341"/>
                          <a:pt x="104" y="33646"/>
                        </a:cubicBezTo>
                        <a:lnTo>
                          <a:pt x="104" y="33657"/>
                        </a:lnTo>
                        <a:lnTo>
                          <a:pt x="104" y="33667"/>
                        </a:lnTo>
                        <a:lnTo>
                          <a:pt x="105" y="33683"/>
                        </a:lnTo>
                        <a:lnTo>
                          <a:pt x="111" y="33746"/>
                        </a:lnTo>
                        <a:cubicBezTo>
                          <a:pt x="125" y="33912"/>
                          <a:pt x="139" y="34083"/>
                          <a:pt x="156" y="34265"/>
                        </a:cubicBezTo>
                        <a:cubicBezTo>
                          <a:pt x="175" y="34469"/>
                          <a:pt x="198" y="34667"/>
                          <a:pt x="219" y="34862"/>
                        </a:cubicBezTo>
                        <a:lnTo>
                          <a:pt x="245" y="35093"/>
                        </a:lnTo>
                        <a:lnTo>
                          <a:pt x="257" y="35191"/>
                        </a:lnTo>
                        <a:cubicBezTo>
                          <a:pt x="264" y="35241"/>
                          <a:pt x="270" y="35290"/>
                          <a:pt x="277" y="35341"/>
                        </a:cubicBezTo>
                        <a:lnTo>
                          <a:pt x="278" y="35353"/>
                        </a:lnTo>
                        <a:lnTo>
                          <a:pt x="278" y="35364"/>
                        </a:lnTo>
                        <a:cubicBezTo>
                          <a:pt x="1082" y="41822"/>
                          <a:pt x="4150" y="54364"/>
                          <a:pt x="15656" y="65807"/>
                        </a:cubicBezTo>
                        <a:cubicBezTo>
                          <a:pt x="18711" y="68844"/>
                          <a:pt x="20993" y="72340"/>
                          <a:pt x="22440" y="76197"/>
                        </a:cubicBezTo>
                        <a:cubicBezTo>
                          <a:pt x="22707" y="76910"/>
                          <a:pt x="22927" y="77638"/>
                          <a:pt x="23098" y="78379"/>
                        </a:cubicBezTo>
                        <a:cubicBezTo>
                          <a:pt x="23441" y="79855"/>
                          <a:pt x="24733" y="80914"/>
                          <a:pt x="26250" y="80914"/>
                        </a:cubicBezTo>
                        <a:lnTo>
                          <a:pt x="36339" y="80914"/>
                        </a:lnTo>
                        <a:cubicBezTo>
                          <a:pt x="37855" y="80914"/>
                          <a:pt x="39148" y="79855"/>
                          <a:pt x="39491" y="78379"/>
                        </a:cubicBezTo>
                        <a:cubicBezTo>
                          <a:pt x="39662" y="77638"/>
                          <a:pt x="39882" y="76910"/>
                          <a:pt x="40149" y="76197"/>
                        </a:cubicBezTo>
                        <a:cubicBezTo>
                          <a:pt x="41596" y="72340"/>
                          <a:pt x="43879" y="68844"/>
                          <a:pt x="46933" y="65807"/>
                        </a:cubicBezTo>
                        <a:cubicBezTo>
                          <a:pt x="58441" y="54364"/>
                          <a:pt x="61509" y="41822"/>
                          <a:pt x="62312" y="35364"/>
                        </a:cubicBezTo>
                        <a:lnTo>
                          <a:pt x="62314" y="35351"/>
                        </a:lnTo>
                        <a:lnTo>
                          <a:pt x="62314" y="35341"/>
                        </a:lnTo>
                        <a:cubicBezTo>
                          <a:pt x="62321" y="35290"/>
                          <a:pt x="62326" y="35240"/>
                          <a:pt x="62333" y="35191"/>
                        </a:cubicBezTo>
                        <a:lnTo>
                          <a:pt x="62346" y="35091"/>
                        </a:lnTo>
                        <a:lnTo>
                          <a:pt x="62370" y="34871"/>
                        </a:lnTo>
                        <a:cubicBezTo>
                          <a:pt x="62393" y="34667"/>
                          <a:pt x="62414" y="34469"/>
                          <a:pt x="62433" y="34272"/>
                        </a:cubicBezTo>
                        <a:cubicBezTo>
                          <a:pt x="62452" y="34083"/>
                          <a:pt x="62466" y="33912"/>
                          <a:pt x="62480" y="33746"/>
                        </a:cubicBezTo>
                        <a:lnTo>
                          <a:pt x="62485" y="33681"/>
                        </a:lnTo>
                        <a:lnTo>
                          <a:pt x="62487" y="33662"/>
                        </a:lnTo>
                        <a:cubicBezTo>
                          <a:pt x="62592" y="32338"/>
                          <a:pt x="62581" y="31543"/>
                          <a:pt x="62580" y="31443"/>
                        </a:cubicBezTo>
                        <a:lnTo>
                          <a:pt x="62574" y="31345"/>
                        </a:lnTo>
                        <a:lnTo>
                          <a:pt x="62576" y="31281"/>
                        </a:lnTo>
                        <a:cubicBezTo>
                          <a:pt x="62576" y="14032"/>
                          <a:pt x="48544" y="0"/>
                          <a:pt x="31297" y="0"/>
                        </a:cubicBezTo>
                        <a:close/>
                      </a:path>
                    </a:pathLst>
                  </a:custGeom>
                  <a:solidFill>
                    <a:srgbClr val="F3F5F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0" name="Google Shape;630;p36"/>
                  <p:cNvSpPr/>
                  <p:nvPr/>
                </p:nvSpPr>
                <p:spPr>
                  <a:xfrm>
                    <a:off x="6963510" y="2636756"/>
                    <a:ext cx="143022" cy="11776"/>
                  </a:xfrm>
                  <a:custGeom>
                    <a:rect b="b" l="l" r="r" t="t"/>
                    <a:pathLst>
                      <a:path extrusionOk="0" h="1996" w="24241">
                        <a:moveTo>
                          <a:pt x="998" y="0"/>
                        </a:moveTo>
                        <a:cubicBezTo>
                          <a:pt x="447" y="2"/>
                          <a:pt x="2" y="448"/>
                          <a:pt x="0" y="998"/>
                        </a:cubicBezTo>
                        <a:cubicBezTo>
                          <a:pt x="2" y="1548"/>
                          <a:pt x="447" y="1994"/>
                          <a:pt x="998" y="1995"/>
                        </a:cubicBezTo>
                        <a:lnTo>
                          <a:pt x="23243" y="1995"/>
                        </a:lnTo>
                        <a:cubicBezTo>
                          <a:pt x="23793" y="1994"/>
                          <a:pt x="24239" y="1548"/>
                          <a:pt x="24240" y="998"/>
                        </a:cubicBezTo>
                        <a:cubicBezTo>
                          <a:pt x="24239" y="448"/>
                          <a:pt x="23793" y="2"/>
                          <a:pt x="23243" y="0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31" name="Google Shape;631;p36"/>
                <p:cNvSpPr/>
                <p:nvPr/>
              </p:nvSpPr>
              <p:spPr>
                <a:xfrm>
                  <a:off x="7046588" y="2275942"/>
                  <a:ext cx="173076" cy="113894"/>
                </a:xfrm>
                <a:custGeom>
                  <a:rect b="b" l="l" r="r" t="t"/>
                  <a:pathLst>
                    <a:path extrusionOk="0" h="19304" w="29335">
                      <a:moveTo>
                        <a:pt x="0" y="0"/>
                      </a:moveTo>
                      <a:lnTo>
                        <a:pt x="0" y="19303"/>
                      </a:lnTo>
                      <a:lnTo>
                        <a:pt x="25725" y="19303"/>
                      </a:lnTo>
                      <a:cubicBezTo>
                        <a:pt x="27782" y="14272"/>
                        <a:pt x="28673" y="9841"/>
                        <a:pt x="29054" y="6781"/>
                      </a:cubicBezTo>
                      <a:lnTo>
                        <a:pt x="29055" y="6770"/>
                      </a:lnTo>
                      <a:lnTo>
                        <a:pt x="29057" y="6758"/>
                      </a:lnTo>
                      <a:cubicBezTo>
                        <a:pt x="29064" y="6707"/>
                        <a:pt x="29069" y="6657"/>
                        <a:pt x="29075" y="6608"/>
                      </a:cubicBezTo>
                      <a:lnTo>
                        <a:pt x="29087" y="6508"/>
                      </a:lnTo>
                      <a:lnTo>
                        <a:pt x="29113" y="6288"/>
                      </a:lnTo>
                      <a:cubicBezTo>
                        <a:pt x="29136" y="6084"/>
                        <a:pt x="29157" y="5886"/>
                        <a:pt x="29176" y="5689"/>
                      </a:cubicBezTo>
                      <a:cubicBezTo>
                        <a:pt x="29193" y="5500"/>
                        <a:pt x="29209" y="5329"/>
                        <a:pt x="29221" y="5163"/>
                      </a:cubicBezTo>
                      <a:lnTo>
                        <a:pt x="29227" y="5098"/>
                      </a:lnTo>
                      <a:lnTo>
                        <a:pt x="29228" y="5079"/>
                      </a:lnTo>
                      <a:cubicBezTo>
                        <a:pt x="29335" y="3755"/>
                        <a:pt x="29323" y="2960"/>
                        <a:pt x="29321" y="2860"/>
                      </a:cubicBezTo>
                      <a:lnTo>
                        <a:pt x="29316" y="2762"/>
                      </a:lnTo>
                      <a:lnTo>
                        <a:pt x="29317" y="2698"/>
                      </a:lnTo>
                      <a:cubicBezTo>
                        <a:pt x="29317" y="1789"/>
                        <a:pt x="29277" y="890"/>
                        <a:pt x="292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36"/>
                <p:cNvSpPr/>
                <p:nvPr/>
              </p:nvSpPr>
              <p:spPr>
                <a:xfrm>
                  <a:off x="7046588" y="2107680"/>
                  <a:ext cx="168811" cy="145128"/>
                </a:xfrm>
                <a:custGeom>
                  <a:rect b="b" l="l" r="r" t="t"/>
                  <a:pathLst>
                    <a:path extrusionOk="0" h="24598" w="28612">
                      <a:moveTo>
                        <a:pt x="0" y="1"/>
                      </a:moveTo>
                      <a:lnTo>
                        <a:pt x="0" y="24597"/>
                      </a:lnTo>
                      <a:lnTo>
                        <a:pt x="28612" y="24597"/>
                      </a:lnTo>
                      <a:cubicBezTo>
                        <a:pt x="25701" y="11138"/>
                        <a:pt x="14102" y="876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36"/>
                <p:cNvSpPr/>
                <p:nvPr/>
              </p:nvSpPr>
              <p:spPr>
                <a:xfrm>
                  <a:off x="6850372" y="2275942"/>
                  <a:ext cx="173082" cy="113894"/>
                </a:xfrm>
                <a:custGeom>
                  <a:rect b="b" l="l" r="r" t="t"/>
                  <a:pathLst>
                    <a:path extrusionOk="0" h="19304" w="29336">
                      <a:moveTo>
                        <a:pt x="133" y="0"/>
                      </a:moveTo>
                      <a:cubicBezTo>
                        <a:pt x="58" y="890"/>
                        <a:pt x="16" y="1789"/>
                        <a:pt x="16" y="2698"/>
                      </a:cubicBezTo>
                      <a:lnTo>
                        <a:pt x="16" y="2804"/>
                      </a:lnTo>
                      <a:lnTo>
                        <a:pt x="13" y="2862"/>
                      </a:lnTo>
                      <a:cubicBezTo>
                        <a:pt x="11" y="2965"/>
                        <a:pt x="1" y="3758"/>
                        <a:pt x="104" y="5065"/>
                      </a:cubicBezTo>
                      <a:lnTo>
                        <a:pt x="104" y="5075"/>
                      </a:lnTo>
                      <a:lnTo>
                        <a:pt x="104" y="5086"/>
                      </a:lnTo>
                      <a:lnTo>
                        <a:pt x="105" y="5100"/>
                      </a:lnTo>
                      <a:lnTo>
                        <a:pt x="111" y="5163"/>
                      </a:lnTo>
                      <a:cubicBezTo>
                        <a:pt x="125" y="5329"/>
                        <a:pt x="139" y="5500"/>
                        <a:pt x="156" y="5682"/>
                      </a:cubicBezTo>
                      <a:cubicBezTo>
                        <a:pt x="175" y="5886"/>
                        <a:pt x="198" y="6084"/>
                        <a:pt x="219" y="6279"/>
                      </a:cubicBezTo>
                      <a:lnTo>
                        <a:pt x="245" y="6510"/>
                      </a:lnTo>
                      <a:lnTo>
                        <a:pt x="257" y="6608"/>
                      </a:lnTo>
                      <a:cubicBezTo>
                        <a:pt x="264" y="6658"/>
                        <a:pt x="270" y="6709"/>
                        <a:pt x="277" y="6758"/>
                      </a:cubicBezTo>
                      <a:lnTo>
                        <a:pt x="278" y="6770"/>
                      </a:lnTo>
                      <a:lnTo>
                        <a:pt x="278" y="6781"/>
                      </a:lnTo>
                      <a:cubicBezTo>
                        <a:pt x="661" y="9843"/>
                        <a:pt x="1552" y="14272"/>
                        <a:pt x="3608" y="19303"/>
                      </a:cubicBezTo>
                      <a:lnTo>
                        <a:pt x="29333" y="19303"/>
                      </a:lnTo>
                      <a:lnTo>
                        <a:pt x="29335" y="0"/>
                      </a:lnTo>
                      <a:close/>
                    </a:path>
                  </a:pathLst>
                </a:custGeom>
                <a:solidFill>
                  <a:srgbClr val="C9D4D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36"/>
                <p:cNvSpPr/>
                <p:nvPr/>
              </p:nvSpPr>
              <p:spPr>
                <a:xfrm>
                  <a:off x="6882243" y="2412957"/>
                  <a:ext cx="141211" cy="171743"/>
                </a:xfrm>
                <a:custGeom>
                  <a:rect b="b" l="l" r="r" t="t"/>
                  <a:pathLst>
                    <a:path extrusionOk="0" h="29109" w="23934">
                      <a:moveTo>
                        <a:pt x="0" y="1"/>
                      </a:moveTo>
                      <a:cubicBezTo>
                        <a:pt x="2303" y="4529"/>
                        <a:pt x="5584" y="9356"/>
                        <a:pt x="10256" y="14001"/>
                      </a:cubicBezTo>
                      <a:cubicBezTo>
                        <a:pt x="13309" y="17038"/>
                        <a:pt x="15593" y="20534"/>
                        <a:pt x="17039" y="24391"/>
                      </a:cubicBezTo>
                      <a:cubicBezTo>
                        <a:pt x="17307" y="25104"/>
                        <a:pt x="17527" y="25832"/>
                        <a:pt x="17698" y="26573"/>
                      </a:cubicBezTo>
                      <a:cubicBezTo>
                        <a:pt x="18040" y="28049"/>
                        <a:pt x="19333" y="29108"/>
                        <a:pt x="20850" y="29108"/>
                      </a:cubicBezTo>
                      <a:lnTo>
                        <a:pt x="23933" y="29108"/>
                      </a:lnTo>
                      <a:lnTo>
                        <a:pt x="23933" y="1"/>
                      </a:lnTo>
                      <a:close/>
                    </a:path>
                  </a:pathLst>
                </a:custGeom>
                <a:solidFill>
                  <a:srgbClr val="DBE3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36"/>
                <p:cNvSpPr/>
                <p:nvPr/>
              </p:nvSpPr>
              <p:spPr>
                <a:xfrm>
                  <a:off x="6854637" y="2107680"/>
                  <a:ext cx="168817" cy="145128"/>
                </a:xfrm>
                <a:custGeom>
                  <a:rect b="b" l="l" r="r" t="t"/>
                  <a:pathLst>
                    <a:path extrusionOk="0" h="24598" w="28613">
                      <a:moveTo>
                        <a:pt x="28612" y="1"/>
                      </a:moveTo>
                      <a:cubicBezTo>
                        <a:pt x="14512" y="876"/>
                        <a:pt x="2911" y="11138"/>
                        <a:pt x="1" y="24597"/>
                      </a:cubicBezTo>
                      <a:lnTo>
                        <a:pt x="28612" y="24597"/>
                      </a:lnTo>
                      <a:lnTo>
                        <a:pt x="28612" y="1"/>
                      </a:lnTo>
                      <a:close/>
                    </a:path>
                  </a:pathLst>
                </a:custGeom>
                <a:solidFill>
                  <a:srgbClr val="8FA1A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36"/>
                <p:cNvSpPr/>
                <p:nvPr/>
              </p:nvSpPr>
              <p:spPr>
                <a:xfrm>
                  <a:off x="7046588" y="2412957"/>
                  <a:ext cx="141205" cy="171743"/>
                </a:xfrm>
                <a:custGeom>
                  <a:rect b="b" l="l" r="r" t="t"/>
                  <a:pathLst>
                    <a:path extrusionOk="0" h="29109" w="23933">
                      <a:moveTo>
                        <a:pt x="0" y="1"/>
                      </a:moveTo>
                      <a:lnTo>
                        <a:pt x="0" y="29108"/>
                      </a:lnTo>
                      <a:lnTo>
                        <a:pt x="3084" y="29108"/>
                      </a:lnTo>
                      <a:cubicBezTo>
                        <a:pt x="4600" y="29108"/>
                        <a:pt x="5893" y="28049"/>
                        <a:pt x="6235" y="26573"/>
                      </a:cubicBezTo>
                      <a:cubicBezTo>
                        <a:pt x="6407" y="25832"/>
                        <a:pt x="6627" y="25104"/>
                        <a:pt x="6894" y="24391"/>
                      </a:cubicBezTo>
                      <a:cubicBezTo>
                        <a:pt x="8341" y="20534"/>
                        <a:pt x="10622" y="17038"/>
                        <a:pt x="13678" y="14001"/>
                      </a:cubicBezTo>
                      <a:cubicBezTo>
                        <a:pt x="18349" y="9356"/>
                        <a:pt x="21630" y="4529"/>
                        <a:pt x="239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4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05" name="Google Shape;805;p54"/>
          <p:cNvSpPr txBox="1"/>
          <p:nvPr/>
        </p:nvSpPr>
        <p:spPr>
          <a:xfrm>
            <a:off x="826800" y="1470950"/>
            <a:ext cx="73644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T Sans Caption"/>
                <a:ea typeface="PT Sans Caption"/>
                <a:cs typeface="PT Sans Caption"/>
                <a:sym typeface="PT Sans Caption"/>
              </a:rPr>
              <a:t>MPI demo with gprof and scorep for IS kernel </a:t>
            </a:r>
            <a:endParaRPr sz="17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T Sans Caption"/>
                <a:ea typeface="PT Sans Caption"/>
                <a:cs typeface="PT Sans Caption"/>
                <a:sym typeface="PT Sans Caption"/>
              </a:rPr>
              <a:t>Class size = B/C </a:t>
            </a:r>
            <a:r>
              <a:rPr lang="en" sz="1200">
                <a:latin typeface="PT Sans Caption"/>
                <a:ea typeface="PT Sans Caption"/>
                <a:cs typeface="PT Sans Caption"/>
                <a:sym typeface="PT Sans Caption"/>
              </a:rPr>
              <a:t>(As time stamps are clear)</a:t>
            </a:r>
            <a:endParaRPr sz="12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T Sans Caption"/>
                <a:ea typeface="PT Sans Caption"/>
                <a:cs typeface="PT Sans Caption"/>
                <a:sym typeface="PT Sans Caption"/>
              </a:rPr>
              <a:t>OMP demo with gprof for BT kernel </a:t>
            </a:r>
            <a:endParaRPr sz="17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T Sans Caption"/>
                <a:ea typeface="PT Sans Caption"/>
                <a:cs typeface="PT Sans Caption"/>
                <a:sym typeface="PT Sans Caption"/>
              </a:rPr>
              <a:t>Class size = B/C </a:t>
            </a:r>
            <a:r>
              <a:rPr lang="en" sz="1200">
                <a:latin typeface="PT Sans Caption"/>
                <a:ea typeface="PT Sans Caption"/>
                <a:cs typeface="PT Sans Caption"/>
                <a:sym typeface="PT Sans Caption"/>
              </a:rPr>
              <a:t>(As time stamps are clear)</a:t>
            </a:r>
            <a:endParaRPr sz="12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T Sans Caption"/>
                <a:ea typeface="PT Sans Caption"/>
                <a:cs typeface="PT Sans Caption"/>
                <a:sym typeface="PT Sans Caption"/>
              </a:rPr>
              <a:t>CUDA demo with nprof for BT kernel  </a:t>
            </a:r>
            <a:endParaRPr sz="17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T Sans Caption"/>
                <a:ea typeface="PT Sans Caption"/>
                <a:cs typeface="PT Sans Caption"/>
                <a:sym typeface="PT Sans Caption"/>
              </a:rPr>
              <a:t>Class size = B/C </a:t>
            </a:r>
            <a:r>
              <a:rPr lang="en" sz="1200">
                <a:latin typeface="PT Sans Caption"/>
                <a:ea typeface="PT Sans Caption"/>
                <a:cs typeface="PT Sans Caption"/>
                <a:sym typeface="PT Sans Caption"/>
              </a:rPr>
              <a:t>(As time stamps are clear)</a:t>
            </a:r>
            <a:endParaRPr sz="17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7"/>
          <p:cNvSpPr txBox="1"/>
          <p:nvPr>
            <p:ph type="title"/>
          </p:nvPr>
        </p:nvSpPr>
        <p:spPr>
          <a:xfrm>
            <a:off x="1160450" y="133150"/>
            <a:ext cx="521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>
                <a:latin typeface="PT Sans Caption"/>
                <a:ea typeface="PT Sans Caption"/>
                <a:cs typeface="PT Sans Caption"/>
                <a:sym typeface="PT Sans Caption"/>
              </a:rPr>
              <a:t>Brief Description about the kernels </a:t>
            </a:r>
            <a:endParaRPr sz="3800"/>
          </a:p>
        </p:txBody>
      </p:sp>
      <p:sp>
        <p:nvSpPr>
          <p:cNvPr id="642" name="Google Shape;642;p37"/>
          <p:cNvSpPr txBox="1"/>
          <p:nvPr>
            <p:ph idx="1" type="subTitle"/>
          </p:nvPr>
        </p:nvSpPr>
        <p:spPr>
          <a:xfrm>
            <a:off x="1111450" y="804175"/>
            <a:ext cx="6391500" cy="3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EP - Embarrassingly Parallel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is an Embarrassingly Parallel benchmark. It generates pairs of Gaussian random deviates according to a specific scheme. The goal is to establish the reference point for peak performance of a given platform. </a:t>
            </a:r>
            <a:endParaRPr sz="10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MG - Multi-Grid on a sequence of meshes, long- and short-distance communication, memory intensive</a:t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uses a V-cycle MultiGrid method to compute the solution of the 3-D scalar Poisson equation. The algorithm works continuously on a set of grids that are made between coarse and fine. It tests both short and long distance data movement.</a:t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CG - Conjugate Gradient, irregular memory access and communication</a:t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uses a Conjugate Gradient method to compute an approximation to the smallest eigenvalue of a large, sparse, unstructured matrix. This kernel tests unstructured grid computations and communications by using a matrix with randomly generated locations of entries. </a:t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FT - discrete 3D fast Fourier Transform, all-to-all communication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contains the computational kernel of a 3-D fast Fourier Transform (FFT)-based spectral method. FT performs three one-dimensional (1-D) FFT’s, one for each dimension</a:t>
            </a:r>
            <a:endParaRPr sz="10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8"/>
          <p:cNvSpPr txBox="1"/>
          <p:nvPr>
            <p:ph type="title"/>
          </p:nvPr>
        </p:nvSpPr>
        <p:spPr>
          <a:xfrm>
            <a:off x="1160450" y="133150"/>
            <a:ext cx="521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>
                <a:latin typeface="PT Sans Caption"/>
                <a:ea typeface="PT Sans Caption"/>
                <a:cs typeface="PT Sans Caption"/>
                <a:sym typeface="PT Sans Caption"/>
              </a:rPr>
              <a:t>Brief Description about the kernels </a:t>
            </a:r>
            <a:endParaRPr sz="3800"/>
          </a:p>
        </p:txBody>
      </p:sp>
      <p:sp>
        <p:nvSpPr>
          <p:cNvPr id="648" name="Google Shape;648;p38"/>
          <p:cNvSpPr txBox="1"/>
          <p:nvPr>
            <p:ph idx="1" type="subTitle"/>
          </p:nvPr>
        </p:nvSpPr>
        <p:spPr>
          <a:xfrm>
            <a:off x="1083500" y="705850"/>
            <a:ext cx="6391500" cy="3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- Integer Sort, random memory access</a:t>
            </a:r>
            <a:endParaRPr sz="10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Sort N keys in parallel The keys are generated by the sequential key</a:t>
            </a:r>
            <a:endParaRPr sz="10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generation algorithm (A Pseudorandom Number Generator) and initially must be </a:t>
            </a:r>
            <a:endParaRPr sz="10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uniformly distributed in memory The initial distribution of the keys can have a </a:t>
            </a:r>
            <a:endParaRPr sz="10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great impact on the performance of this benchmark</a:t>
            </a:r>
            <a:endParaRPr sz="10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BT - Block Tri-diagonal solver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000">
                <a:solidFill>
                  <a:schemeClr val="dk2"/>
                </a:solidFill>
              </a:rPr>
              <a:t>is a simulated CFD application that uses an implicit algorithm to solve 3-dimensional (3-</a:t>
            </a:r>
            <a:endParaRPr sz="10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D) compressible Navier-Stokes equations. The finite differences solution to the problem is</a:t>
            </a:r>
            <a:endParaRPr sz="10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based on an Alternating Direction Implicit (ADI) approximate factorization that decouples</a:t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the x, y and z dimensions. The resulting systems are Block-Tridiagonal of 5×5 blocks and are solved sequentially along each dimension</a:t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 - Scalar Penta-diagonal solver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is a simulated CFD application that has a similar structure to BT. The finite differences solution to the problem is based on a Beam-Warming approximate factorization that decouples the x, y and z dimensions. The resulting system has Scalar Pentadiagonal bands of linear equations that are solved sequentially along each dimension</a:t>
            </a:r>
            <a:endParaRPr sz="1000">
              <a:solidFill>
                <a:schemeClr val="dk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LU - Lower-Upper Gauss-Seidel solver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is a simulated CFD application that uses symmetric successive over-relaxation (SSOR)</a:t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method to solve a seven-block-diagonal system resulting from finite-difference discretization of the Navier-Stokes equations in 3-D by splitting it into block Lower and Upper triangular systems.</a:t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9"/>
          <p:cNvSpPr txBox="1"/>
          <p:nvPr>
            <p:ph idx="1" type="body"/>
          </p:nvPr>
        </p:nvSpPr>
        <p:spPr>
          <a:xfrm>
            <a:off x="713400" y="1143010"/>
            <a:ext cx="77172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056"/>
                </a:solidFill>
              </a:rPr>
              <a:t>NAS Parallel Benchmark are designed to </a:t>
            </a:r>
            <a:r>
              <a:rPr lang="en">
                <a:solidFill>
                  <a:srgbClr val="666056"/>
                </a:solidFill>
              </a:rPr>
              <a:t>evaluate</a:t>
            </a:r>
            <a:r>
              <a:rPr lang="en">
                <a:solidFill>
                  <a:srgbClr val="666056"/>
                </a:solidFill>
              </a:rPr>
              <a:t> Performance of Parallel supercomputers.</a:t>
            </a:r>
            <a:endParaRPr>
              <a:solidFill>
                <a:srgbClr val="6660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0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056"/>
                </a:solidFill>
              </a:rPr>
              <a:t>Different class size for NPB, will show the performance difference with change increase in number of ranks being used. 	</a:t>
            </a:r>
            <a:endParaRPr>
              <a:solidFill>
                <a:srgbClr val="6660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0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056"/>
                </a:solidFill>
              </a:rPr>
              <a:t>Benchmark Classes</a:t>
            </a:r>
            <a:endParaRPr>
              <a:solidFill>
                <a:srgbClr val="6660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0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0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0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0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0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0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0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056"/>
                </a:solidFill>
              </a:rPr>
              <a:t>Comparing </a:t>
            </a:r>
            <a:r>
              <a:rPr lang="en">
                <a:solidFill>
                  <a:srgbClr val="666056"/>
                </a:solidFill>
              </a:rPr>
              <a:t>serial </a:t>
            </a:r>
            <a:r>
              <a:rPr lang="en">
                <a:solidFill>
                  <a:srgbClr val="666056"/>
                </a:solidFill>
              </a:rPr>
              <a:t>AGM2013 output to NPB-IS class B. ( Just to show the data class </a:t>
            </a:r>
            <a:r>
              <a:rPr lang="en">
                <a:solidFill>
                  <a:srgbClr val="666056"/>
                </a:solidFill>
              </a:rPr>
              <a:t>comparison)</a:t>
            </a:r>
            <a:endParaRPr>
              <a:solidFill>
                <a:srgbClr val="6660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0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056"/>
                </a:solidFill>
              </a:rPr>
              <a:t>	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graph (explanation follows) - AMG2013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granularity: each sample hit covers 2 byte(s) for 0.56% of 1.80 seconds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graph (explanation follows) - NPB-IS Class B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granularity: each sample hit covers 2 byte(s) for 0.09% of 10.89 seconds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056"/>
              </a:solidFill>
            </a:endParaRPr>
          </a:p>
        </p:txBody>
      </p:sp>
      <p:sp>
        <p:nvSpPr>
          <p:cNvPr id="654" name="Google Shape;654;p39"/>
          <p:cNvSpPr txBox="1"/>
          <p:nvPr>
            <p:ph type="title"/>
          </p:nvPr>
        </p:nvSpPr>
        <p:spPr>
          <a:xfrm>
            <a:off x="839750" y="445025"/>
            <a:ext cx="777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NPB ?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655" name="Google Shape;655;p39"/>
          <p:cNvGraphicFramePr/>
          <p:nvPr/>
        </p:nvGraphicFramePr>
        <p:xfrm>
          <a:off x="839750" y="2244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{B5F483A1-5A03-423C-B4B2-B79D484FE656}</a:tableStyleId>
              </a:tblPr>
              <a:tblGrid>
                <a:gridCol w="3113400"/>
                <a:gridCol w="4228325"/>
              </a:tblGrid>
              <a:tr h="1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666056"/>
                          </a:solidFill>
                          <a:latin typeface="PT Sans Caption"/>
                          <a:ea typeface="PT Sans Caption"/>
                          <a:cs typeface="PT Sans Caption"/>
                          <a:sym typeface="PT Sans Caption"/>
                        </a:rPr>
                        <a:t>Class S: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666056"/>
                          </a:solidFill>
                          <a:latin typeface="PT Sans Caption"/>
                          <a:ea typeface="PT Sans Caption"/>
                          <a:cs typeface="PT Sans Caption"/>
                          <a:sym typeface="PT Sans Caption"/>
                        </a:rPr>
                        <a:t>small for quick test purposes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666056"/>
                          </a:solidFill>
                          <a:latin typeface="PT Sans Caption"/>
                          <a:ea typeface="PT Sans Caption"/>
                          <a:cs typeface="PT Sans Caption"/>
                          <a:sym typeface="PT Sans Caption"/>
                        </a:rPr>
                        <a:t>Class W: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666056"/>
                          </a:solidFill>
                          <a:latin typeface="PT Sans Caption"/>
                          <a:ea typeface="PT Sans Caption"/>
                          <a:cs typeface="PT Sans Caption"/>
                          <a:sym typeface="PT Sans Caption"/>
                        </a:rPr>
                        <a:t>workstation size (a 90's workstation; now likely too small)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666056"/>
                          </a:solidFill>
                          <a:latin typeface="PT Sans Caption"/>
                          <a:ea typeface="PT Sans Caption"/>
                          <a:cs typeface="PT Sans Caption"/>
                          <a:sym typeface="PT Sans Caption"/>
                        </a:rPr>
                        <a:t>Classes A, B, C: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666056"/>
                          </a:solidFill>
                          <a:latin typeface="PT Sans Caption"/>
                          <a:ea typeface="PT Sans Caption"/>
                          <a:cs typeface="PT Sans Caption"/>
                          <a:sym typeface="PT Sans Caption"/>
                        </a:rPr>
                        <a:t>standard test problems; ~4X size increase going from one class to the next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666056"/>
                          </a:solidFill>
                          <a:latin typeface="PT Sans Caption"/>
                          <a:ea typeface="PT Sans Caption"/>
                          <a:cs typeface="PT Sans Caption"/>
                          <a:sym typeface="PT Sans Caption"/>
                        </a:rPr>
                        <a:t>Classes D, E, F: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666056"/>
                          </a:solidFill>
                          <a:latin typeface="PT Sans Caption"/>
                          <a:ea typeface="PT Sans Caption"/>
                          <a:cs typeface="PT Sans Caption"/>
                          <a:sym typeface="PT Sans Caption"/>
                        </a:rPr>
                        <a:t>large test problems; ~16X size increase from each of the previous classes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6" name="Google Shape;656;p39"/>
          <p:cNvSpPr txBox="1"/>
          <p:nvPr/>
        </p:nvSpPr>
        <p:spPr>
          <a:xfrm>
            <a:off x="1160450" y="4723375"/>
            <a:ext cx="196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dk2"/>
                </a:solidFill>
                <a:latin typeface="PT Sans Caption"/>
                <a:ea typeface="PT Sans Caption"/>
                <a:cs typeface="PT Sans Caption"/>
                <a:sym typeface="PT Sans Captio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https://www.nas.nasa.gov/software/npb.html</a:t>
            </a:r>
            <a:endParaRPr sz="600">
              <a:solidFill>
                <a:schemeClr val="dk2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0"/>
          <p:cNvSpPr txBox="1"/>
          <p:nvPr>
            <p:ph idx="1" type="body"/>
          </p:nvPr>
        </p:nvSpPr>
        <p:spPr>
          <a:xfrm>
            <a:off x="713400" y="1143010"/>
            <a:ext cx="77172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056"/>
                </a:solidFill>
              </a:rPr>
              <a:t>The NAS Benchmark are </a:t>
            </a:r>
            <a:r>
              <a:rPr lang="en" sz="1300">
                <a:solidFill>
                  <a:srgbClr val="666056"/>
                </a:solidFill>
              </a:rPr>
              <a:t>available</a:t>
            </a:r>
            <a:r>
              <a:rPr lang="en" sz="1300">
                <a:solidFill>
                  <a:srgbClr val="666056"/>
                </a:solidFill>
              </a:rPr>
              <a:t> in OpenMP, MPI, Serial programming  and CUDA model.</a:t>
            </a:r>
            <a:endParaRPr sz="1300">
              <a:solidFill>
                <a:srgbClr val="6660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0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0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056"/>
                </a:solidFill>
              </a:rPr>
              <a:t>Out of 5 kernels which performs specific CFD applications, IS kernel is the only one which performs on C code. EP,CG,MG,FT kernels are programmed in Fortan90. Although we have found OMP codes for the rest of the kernels in C.</a:t>
            </a:r>
            <a:endParaRPr sz="1300">
              <a:solidFill>
                <a:srgbClr val="6660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0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0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056"/>
                </a:solidFill>
              </a:rPr>
              <a:t>Performance of HiperGator is compared to the other HPC as shown in NAS </a:t>
            </a:r>
            <a:r>
              <a:rPr lang="en" sz="1300">
                <a:solidFill>
                  <a:srgbClr val="666056"/>
                </a:solidFill>
              </a:rPr>
              <a:t>benchmark</a:t>
            </a:r>
            <a:r>
              <a:rPr lang="en" sz="1300">
                <a:solidFill>
                  <a:srgbClr val="666056"/>
                </a:solidFill>
              </a:rPr>
              <a:t> report</a:t>
            </a:r>
            <a:endParaRPr sz="1300">
              <a:solidFill>
                <a:srgbClr val="6660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https://www.nas.nasa.gov/assets/pdf/techreports/1996/nas-96-018.pdf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056"/>
              </a:solidFill>
            </a:endParaRPr>
          </a:p>
        </p:txBody>
      </p:sp>
      <p:sp>
        <p:nvSpPr>
          <p:cNvPr id="662" name="Google Shape;662;p40"/>
          <p:cNvSpPr txBox="1"/>
          <p:nvPr>
            <p:ph type="title"/>
          </p:nvPr>
        </p:nvSpPr>
        <p:spPr>
          <a:xfrm>
            <a:off x="839750" y="445025"/>
            <a:ext cx="777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NPB MPI, OMP, CUDA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3" name="Google Shape;663;p40"/>
          <p:cNvSpPr txBox="1"/>
          <p:nvPr/>
        </p:nvSpPr>
        <p:spPr>
          <a:xfrm>
            <a:off x="1160450" y="4414750"/>
            <a:ext cx="196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dk2"/>
                </a:solidFill>
                <a:latin typeface="PT Sans Caption"/>
                <a:ea typeface="PT Sans Caption"/>
                <a:cs typeface="PT Sans Caption"/>
                <a:sym typeface="PT Sans Captio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https://www.nas.nasa.gov/software/npb.html</a:t>
            </a:r>
            <a:endParaRPr sz="600">
              <a:solidFill>
                <a:schemeClr val="dk2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1"/>
          <p:cNvSpPr txBox="1"/>
          <p:nvPr>
            <p:ph idx="1" type="body"/>
          </p:nvPr>
        </p:nvSpPr>
        <p:spPr>
          <a:xfrm>
            <a:off x="653850" y="1181475"/>
            <a:ext cx="38580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Gprof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Gprof is a performance analysis tool for Unix applications. It used a hybrid of instrumentation and sampling and was created as an extended version of the older "prof" tool. Unlike prof, gprof is capable of limited call graph collecting and printing.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69" name="Google Shape;669;p41"/>
          <p:cNvSpPr txBox="1"/>
          <p:nvPr>
            <p:ph type="title"/>
          </p:nvPr>
        </p:nvSpPr>
        <p:spPr>
          <a:xfrm>
            <a:off x="529325" y="445025"/>
            <a:ext cx="8085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Profiling </a:t>
            </a:r>
            <a:endParaRPr/>
          </a:p>
        </p:txBody>
      </p:sp>
      <p:sp>
        <p:nvSpPr>
          <p:cNvPr id="670" name="Google Shape;670;p41"/>
          <p:cNvSpPr txBox="1"/>
          <p:nvPr>
            <p:ph idx="1" type="body"/>
          </p:nvPr>
        </p:nvSpPr>
        <p:spPr>
          <a:xfrm>
            <a:off x="4571400" y="1143000"/>
            <a:ext cx="38580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Score-P is a performance measurement infrastructure for profiling, event tracing and online analysis of (parallel) HPC applications. It allows users to instrument and record the behavior of sequential, multi-process (MPI, SHMEM), thread-parallel (OpenMP, Pthreads) and accelerator-based (CUDA, OpenCL) applications as well as hybrid parallel applications.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671" name="Google Shape;6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625" y="2206400"/>
            <a:ext cx="2911700" cy="27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850" y="2206400"/>
            <a:ext cx="3443600" cy="6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850" y="2854375"/>
            <a:ext cx="3443600" cy="8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850" y="3676925"/>
            <a:ext cx="3443600" cy="495876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41"/>
          <p:cNvSpPr txBox="1"/>
          <p:nvPr/>
        </p:nvSpPr>
        <p:spPr>
          <a:xfrm>
            <a:off x="1097875" y="4172800"/>
            <a:ext cx="261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T Sans Caption"/>
                <a:ea typeface="PT Sans Caption"/>
                <a:cs typeface="PT Sans Caption"/>
                <a:sym typeface="PT Sans Caption"/>
              </a:rPr>
              <a:t>Fig1. Performance of Is kernel run with S class</a:t>
            </a:r>
            <a:endParaRPr sz="8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676" name="Google Shape;676;p41"/>
          <p:cNvSpPr txBox="1"/>
          <p:nvPr/>
        </p:nvSpPr>
        <p:spPr>
          <a:xfrm>
            <a:off x="5121525" y="4835700"/>
            <a:ext cx="261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T Sans Caption"/>
                <a:ea typeface="PT Sans Caption"/>
                <a:cs typeface="PT Sans Caption"/>
                <a:sym typeface="PT Sans Caption"/>
              </a:rPr>
              <a:t>Fig2. Performance of Is kernel run with S class</a:t>
            </a:r>
            <a:endParaRPr sz="8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2"/>
          <p:cNvSpPr txBox="1"/>
          <p:nvPr>
            <p:ph idx="1" type="body"/>
          </p:nvPr>
        </p:nvSpPr>
        <p:spPr>
          <a:xfrm>
            <a:off x="653850" y="1181475"/>
            <a:ext cx="38580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nvprof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Nvprof is a command-line light-weight GUI-less profiler available for Linux, Windows, and Mac OS. This tool allows you to collect and view profiling data of CUDA-related activities on both CPU and GPU, including kernel execution, memory transfers, etc. Profiling options should be provided to the profiler via the command-line options.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82" name="Google Shape;682;p42"/>
          <p:cNvSpPr txBox="1"/>
          <p:nvPr>
            <p:ph type="title"/>
          </p:nvPr>
        </p:nvSpPr>
        <p:spPr>
          <a:xfrm>
            <a:off x="529325" y="445025"/>
            <a:ext cx="8085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Profiling </a:t>
            </a:r>
            <a:endParaRPr/>
          </a:p>
        </p:txBody>
      </p:sp>
      <p:sp>
        <p:nvSpPr>
          <p:cNvPr id="683" name="Google Shape;683;p42"/>
          <p:cNvSpPr txBox="1"/>
          <p:nvPr/>
        </p:nvSpPr>
        <p:spPr>
          <a:xfrm>
            <a:off x="1871800" y="4571450"/>
            <a:ext cx="285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T Sans Caption"/>
                <a:ea typeface="PT Sans Caption"/>
                <a:cs typeface="PT Sans Caption"/>
                <a:sym typeface="PT Sans Caption"/>
              </a:rPr>
              <a:t>Fig 3&amp;4. Performance of Is kernel run with S class</a:t>
            </a:r>
            <a:endParaRPr sz="8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pic>
        <p:nvPicPr>
          <p:cNvPr id="684" name="Google Shape;6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825" y="1251175"/>
            <a:ext cx="2554100" cy="331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8875" y="2365050"/>
            <a:ext cx="3722550" cy="22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3"/>
          <p:cNvSpPr txBox="1"/>
          <p:nvPr>
            <p:ph idx="1" type="body"/>
          </p:nvPr>
        </p:nvSpPr>
        <p:spPr>
          <a:xfrm>
            <a:off x="713400" y="1157425"/>
            <a:ext cx="7717200" cy="31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Codes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700"/>
              <a:t>make is NPROCS=2 CLASS=S [SUBTYPE="full"]    //make sure which </a:t>
            </a:r>
            <a:r>
              <a:rPr lang="en" sz="700"/>
              <a:t>flags</a:t>
            </a:r>
            <a:r>
              <a:rPr lang="en" sz="700"/>
              <a:t> to add depending on the profiller you use; make.def file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	</a:t>
            </a:r>
            <a:r>
              <a:rPr b="1" lang="en" sz="700"/>
              <a:t>For ScoreP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	</a:t>
            </a:r>
            <a:r>
              <a:rPr lang="en" sz="700"/>
              <a:t>export PATH=$PATH:/home/mohit.palliyilsa/profiling/scorep/bin/ 			//changes should be made to make.def prior to this command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	srun --mpi=pmix_v2 ./is.S.2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	scorep-score -r scorep-is.S.2/profile.cubex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	</a:t>
            </a:r>
            <a:r>
              <a:rPr b="1" lang="en" sz="700"/>
              <a:t>For Gprof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	srun --mpi=pmix_v3 ./is.C.2 							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	gprof is.C.2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OMP Codes 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	make is CLASS=S </a:t>
            </a:r>
            <a:br>
              <a:rPr lang="en" sz="700"/>
            </a:br>
            <a:r>
              <a:rPr lang="en" sz="700"/>
              <a:t>	Go to the bin directory and then </a:t>
            </a:r>
            <a:r>
              <a:rPr lang="en" sz="700"/>
              <a:t>mention</a:t>
            </a:r>
            <a:r>
              <a:rPr lang="en" sz="700"/>
              <a:t> number of threads you would like to use;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	</a:t>
            </a:r>
            <a:r>
              <a:rPr lang="en" sz="700"/>
              <a:t>export OMP_NUM_THREADS=X</a:t>
            </a:r>
            <a:endParaRPr sz="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srun --mpi=pmix_v3 ./is.S</a:t>
            </a:r>
            <a:endParaRPr sz="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CUDA</a:t>
            </a:r>
            <a:r>
              <a:rPr lang="en"/>
              <a:t> Codes 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	srun --account=eel6763 --qos=eel6763 -p gpu --gpus=1 --time=03:00:00  --pty -u bash -i</a:t>
            </a:r>
            <a:endParaRPr sz="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module load ufrc</a:t>
            </a:r>
            <a:endParaRPr sz="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module load cuda</a:t>
            </a:r>
            <a:endParaRPr sz="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Make is CLASS=S</a:t>
            </a:r>
            <a:endParaRPr sz="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nvprof ./ex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	</a:t>
            </a:r>
            <a:endParaRPr sz="7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/>
              <a:t>  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3"/>
          <p:cNvSpPr txBox="1"/>
          <p:nvPr>
            <p:ph type="title"/>
          </p:nvPr>
        </p:nvSpPr>
        <p:spPr>
          <a:xfrm>
            <a:off x="529325" y="445025"/>
            <a:ext cx="8085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Kernels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ktvorschlag im Waves-Stil by Slidesgo">
  <a:themeElements>
    <a:clrScheme name="Simple Light">
      <a:dk1>
        <a:srgbClr val="887571"/>
      </a:dk1>
      <a:lt1>
        <a:srgbClr val="FFFFFF"/>
      </a:lt1>
      <a:dk2>
        <a:srgbClr val="5A8796"/>
      </a:dk2>
      <a:lt2>
        <a:srgbClr val="D2E6EC"/>
      </a:lt2>
      <a:accent1>
        <a:srgbClr val="F1E8DE"/>
      </a:accent1>
      <a:accent2>
        <a:srgbClr val="D1A593"/>
      </a:accent2>
      <a:accent3>
        <a:srgbClr val="FFFFFF"/>
      </a:accent3>
      <a:accent4>
        <a:srgbClr val="8DB7C5"/>
      </a:accent4>
      <a:accent5>
        <a:srgbClr val="FFFFFF"/>
      </a:accent5>
      <a:accent6>
        <a:srgbClr val="FFFFFF"/>
      </a:accent6>
      <a:hlink>
        <a:srgbClr val="AC8A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