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EA892E7-4A46-473F-BB1A-19404ACDAEEF}">
  <a:tblStyle styleId="{7EA892E7-4A46-473F-BB1A-19404ACDAE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e911957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e911957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ae911957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ae911957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ae911957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ae911957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ae91195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ae91195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ae911957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ae91195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173758" y="394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Processador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625" y="2483375"/>
            <a:ext cx="5030797" cy="12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5"/>
          <p:cNvGraphicFramePr/>
          <p:nvPr/>
        </p:nvGraphicFramePr>
        <p:xfrm>
          <a:off x="86375" y="4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{7EA892E7-4A46-473F-BB1A-19404ACDAEEF}</a:tableStyleId>
              </a:tblPr>
              <a:tblGrid>
                <a:gridCol w="1545450"/>
                <a:gridCol w="1434900"/>
                <a:gridCol w="1409775"/>
                <a:gridCol w="781175"/>
                <a:gridCol w="1340750"/>
                <a:gridCol w="972850"/>
                <a:gridCol w="1110800"/>
              </a:tblGrid>
              <a:tr h="54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códigos: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ciclos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instruções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tempo exec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desvios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% de desvios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% de falhas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42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loop.c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7.151.625.784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5.003.187,940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2.6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1.000.598.812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20%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0%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loop4x.c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6.039.539.568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3.503.026.360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2.3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250.591.764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7.15%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0.01%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loop_float.c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13.622.825.551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29.005.045.340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5.2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1.000.939.285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3.45%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0.01%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loop_float_2.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13.358.541.721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29.007.122.114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5.0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1.001.325.904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3.45%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0.01%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loop_if.c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8.330.191.707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8.003.303.354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3.1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3.000.617.980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37.4%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0%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loop_mod_i.c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10.264.356.449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24.005.654.269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3.8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1.001.063.486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4.17%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0.01%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53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loop_nested.c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10.669.810.907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29.004.546.064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4.0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2.000.858.062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6.89%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0%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loop_nested_2.c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10.750.030.608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29.004.427.233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4.1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2.000.842.145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6.89%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0%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loop_nested_funct.c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28.676.159.150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75.676.261.032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10.7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10.223.665.928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2.64%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0%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51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loop_nested_funct_2.c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32.764.467.655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77.624.161.648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12.2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9.247.428.567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11.9%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0.66%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oogle Shape;71;p16"/>
          <p:cNvGraphicFramePr/>
          <p:nvPr/>
        </p:nvGraphicFramePr>
        <p:xfrm>
          <a:off x="78725" y="32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{7EA892E7-4A46-473F-BB1A-19404ACDAEEF}</a:tableStyleId>
              </a:tblPr>
              <a:tblGrid>
                <a:gridCol w="1930950"/>
                <a:gridCol w="1471025"/>
                <a:gridCol w="1712150"/>
                <a:gridCol w="662750"/>
                <a:gridCol w="1340750"/>
                <a:gridCol w="773525"/>
                <a:gridCol w="1018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loop_nested_funct3.c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32.902.455.763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77.625.804.605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12.3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9.247.719.918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11.9%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0.66%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mm_c.c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4.658.515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12.107.235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0.003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571.498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4.7%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2.05%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mm_c128.c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29.334.079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89.422.551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2.908.635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3.25%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0.89%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mm_c256.c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306.074.426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699.779.353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19.623.506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2.80%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0.41%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mm_c_sem_rand.c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5.537.488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11.654.044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0.004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430.038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3.69%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2.45%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mm_c_so_init.c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1.125.785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1.303.422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0.001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291.384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22.3%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2.60%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mm_c_so_init_sem_rand.c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1.023.920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861.739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0.001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154.277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17.9%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4.74%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mm_c_so_init_sem_rand128.c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1.430.071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1.510.950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203.701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13.4%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3.67%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mm_c_so_init_sem_rand256.c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3.122.814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4.148.790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405.755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9.78%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2.04%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mm_tile.c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269.844.458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975.604.134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0.106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22.785.108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2.33%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0.39%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com e sem -O3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Vamos analisar a execução do código loop.c</a:t>
            </a:r>
            <a:endParaRPr/>
          </a:p>
        </p:txBody>
      </p:sp>
      <p:graphicFrame>
        <p:nvGraphicFramePr>
          <p:cNvPr id="78" name="Google Shape;78;p17"/>
          <p:cNvGraphicFramePr/>
          <p:nvPr/>
        </p:nvGraphicFramePr>
        <p:xfrm>
          <a:off x="22435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{7EA892E7-4A46-473F-BB1A-19404ACDAEEF}</a:tableStyleId>
              </a:tblPr>
              <a:tblGrid>
                <a:gridCol w="1356075"/>
                <a:gridCol w="1471050"/>
                <a:gridCol w="1417375"/>
                <a:gridCol w="788875"/>
                <a:gridCol w="1371375"/>
                <a:gridCol w="834900"/>
                <a:gridCol w="727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ciclos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instruções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exec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desvios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% desvios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% falhas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Sem -O3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7.151.625.784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5.003.187,940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2.6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1.000.598.812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20%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0%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Com -O3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260.115.028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1.250.592.778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250.119.808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20%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79" name="Google Shape;79;p17"/>
          <p:cNvSpPr txBox="1"/>
          <p:nvPr/>
        </p:nvSpPr>
        <p:spPr>
          <a:xfrm>
            <a:off x="311700" y="3679050"/>
            <a:ext cx="8138400" cy="12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-O3 otimiza bastante o código reduzindo bastante os ciclos ,instruções e desvios refletindo diretamente no tempo de execução do código.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códigos parecidos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Vamos analisar os códigos mm_c.c e mm_c_so_init.c</a:t>
            </a:r>
            <a:endParaRPr/>
          </a:p>
        </p:txBody>
      </p:sp>
      <p:graphicFrame>
        <p:nvGraphicFramePr>
          <p:cNvPr id="86" name="Google Shape;86;p18"/>
          <p:cNvGraphicFramePr/>
          <p:nvPr/>
        </p:nvGraphicFramePr>
        <p:xfrm>
          <a:off x="18905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{7EA892E7-4A46-473F-BB1A-19404ACDAEEF}</a:tableStyleId>
              </a:tblPr>
              <a:tblGrid>
                <a:gridCol w="1499850"/>
                <a:gridCol w="1097825"/>
                <a:gridCol w="1166800"/>
                <a:gridCol w="1059500"/>
                <a:gridCol w="1059500"/>
                <a:gridCol w="1059500"/>
                <a:gridCol w="105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códigos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ciclos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instruções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exec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desvios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% desvios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% falhas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mm_c.c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4.658.515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12.107.235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0.003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571.498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4.7%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2.05%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mm_c_so_init.c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1.125.785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1.303.422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291.384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22.3%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2.60%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" name="Google Shape;87;p18"/>
          <p:cNvSpPr txBox="1"/>
          <p:nvPr/>
        </p:nvSpPr>
        <p:spPr>
          <a:xfrm>
            <a:off x="311700" y="3265175"/>
            <a:ext cx="80583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podemos ver a inicialização das matrizes utiliza poucas instruções em relação a multiplicação,porém tem uma porcentagem maior de desvios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