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/>
    <p:restoredTop sz="94681"/>
  </p:normalViewPr>
  <p:slideViewPr>
    <p:cSldViewPr snapToGrid="0" snapToObjects="1">
      <p:cViewPr>
        <p:scale>
          <a:sx n="75" d="100"/>
          <a:sy n="75" d="100"/>
        </p:scale>
        <p:origin x="80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FE5D-E5C7-9341-899F-AB8C8ED64AA1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FFE9-2A47-3248-B51B-54D061535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8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FE5D-E5C7-9341-899F-AB8C8ED64AA1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FFE9-2A47-3248-B51B-54D061535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13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FE5D-E5C7-9341-899F-AB8C8ED64AA1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FFE9-2A47-3248-B51B-54D061535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17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FE5D-E5C7-9341-899F-AB8C8ED64AA1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FFE9-2A47-3248-B51B-54D061535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5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FE5D-E5C7-9341-899F-AB8C8ED64AA1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FFE9-2A47-3248-B51B-54D061535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6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FE5D-E5C7-9341-899F-AB8C8ED64AA1}" type="datetimeFigureOut">
              <a:rPr lang="en-US" smtClean="0"/>
              <a:t>5/27/20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FFE9-2A47-3248-B51B-54D061535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93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FE5D-E5C7-9341-899F-AB8C8ED64AA1}" type="datetimeFigureOut">
              <a:rPr lang="en-US" smtClean="0"/>
              <a:t>5/27/20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FFE9-2A47-3248-B51B-54D061535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18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FE5D-E5C7-9341-899F-AB8C8ED64AA1}" type="datetimeFigureOut">
              <a:rPr lang="en-US" smtClean="0"/>
              <a:t>5/27/20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FFE9-2A47-3248-B51B-54D061535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88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FE5D-E5C7-9341-899F-AB8C8ED64AA1}" type="datetimeFigureOut">
              <a:rPr lang="en-US" smtClean="0"/>
              <a:t>5/27/20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FFE9-2A47-3248-B51B-54D061535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9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FE5D-E5C7-9341-899F-AB8C8ED64AA1}" type="datetimeFigureOut">
              <a:rPr lang="en-US" smtClean="0"/>
              <a:t>5/27/20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FFE9-2A47-3248-B51B-54D061535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0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FE5D-E5C7-9341-899F-AB8C8ED64AA1}" type="datetimeFigureOut">
              <a:rPr lang="en-US" smtClean="0"/>
              <a:t>5/27/20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FFE9-2A47-3248-B51B-54D061535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6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7FE5D-E5C7-9341-899F-AB8C8ED64AA1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0FFE9-2A47-3248-B51B-54D061535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10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085975" y="800100"/>
            <a:ext cx="2299758" cy="1543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charset="0"/>
              <a:buChar char="•"/>
            </a:pPr>
            <a:r>
              <a:rPr lang="en-US" dirty="0" smtClean="0"/>
              <a:t>Teacher salary</a:t>
            </a:r>
          </a:p>
          <a:p>
            <a:pPr marL="285750" indent="-285750" algn="ctr">
              <a:buFont typeface="Arial" charset="0"/>
              <a:buChar char="•"/>
            </a:pPr>
            <a:r>
              <a:rPr lang="en-US" dirty="0" smtClean="0"/>
              <a:t>School budget</a:t>
            </a:r>
          </a:p>
          <a:p>
            <a:pPr marL="285750" indent="-285750" algn="ctr">
              <a:buFont typeface="Arial" charset="0"/>
              <a:buChar char="•"/>
            </a:pPr>
            <a:r>
              <a:rPr lang="en-US" dirty="0" smtClean="0"/>
              <a:t>Familial support</a:t>
            </a:r>
          </a:p>
          <a:p>
            <a:pPr marL="285750" indent="-285750" algn="ctr">
              <a:buFont typeface="Arial" charset="0"/>
              <a:buChar char="•"/>
            </a:pPr>
            <a:r>
              <a:rPr lang="mr-IN" dirty="0" smtClean="0"/>
              <a:t>…</a:t>
            </a:r>
            <a:endParaRPr lang="en-US" dirty="0" smtClean="0"/>
          </a:p>
          <a:p>
            <a:pPr marL="285750" indent="-285750" algn="ctr">
              <a:buFont typeface="Arial" charset="0"/>
              <a:buChar char="•"/>
            </a:pPr>
            <a:endParaRPr lang="en-US" dirty="0" smtClean="0"/>
          </a:p>
          <a:p>
            <a:pPr marL="285750" indent="-285750" algn="ctr">
              <a:buFont typeface="Arial" charset="0"/>
              <a:buChar char="•"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516532" y="800100"/>
            <a:ext cx="1981199" cy="1543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charset="0"/>
              <a:buChar char="•"/>
            </a:pPr>
            <a:r>
              <a:rPr lang="en-US" dirty="0" smtClean="0"/>
              <a:t>English scores</a:t>
            </a:r>
          </a:p>
          <a:p>
            <a:pPr marL="285750" indent="-285750" algn="ctr">
              <a:buFont typeface="Arial" charset="0"/>
              <a:buChar char="•"/>
            </a:pPr>
            <a:r>
              <a:rPr lang="en-US" dirty="0" err="1" smtClean="0"/>
              <a:t>Maths</a:t>
            </a:r>
            <a:r>
              <a:rPr lang="en-US" dirty="0" smtClean="0"/>
              <a:t> score</a:t>
            </a:r>
          </a:p>
          <a:p>
            <a:pPr marL="285750" indent="-285750" algn="ctr">
              <a:buFont typeface="Arial" charset="0"/>
              <a:buChar char="•"/>
            </a:pP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441575" y="2899834"/>
            <a:ext cx="1520825" cy="774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CVX</a:t>
            </a:r>
          </a:p>
          <a:p>
            <a:pPr algn="ctr"/>
            <a:r>
              <a:rPr lang="en-US" dirty="0" smtClean="0"/>
              <a:t>Size (n x 3)</a:t>
            </a:r>
            <a:endParaRPr lang="en-US" dirty="0" smtClean="0"/>
          </a:p>
        </p:txBody>
      </p:sp>
      <p:sp>
        <p:nvSpPr>
          <p:cNvPr id="9" name="Rounded Rectangle 8"/>
          <p:cNvSpPr/>
          <p:nvPr/>
        </p:nvSpPr>
        <p:spPr>
          <a:xfrm>
            <a:off x="9872132" y="2899834"/>
            <a:ext cx="1310163" cy="774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CVY</a:t>
            </a:r>
          </a:p>
          <a:p>
            <a:pPr algn="ctr"/>
            <a:r>
              <a:rPr lang="en-US" dirty="0" smtClean="0"/>
              <a:t>Size (n x 3)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679574" y="4231218"/>
            <a:ext cx="3112559" cy="774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Corr</a:t>
            </a:r>
            <a:r>
              <a:rPr lang="en-US" smtClean="0"/>
              <a:t>(X, CVX)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8236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29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Mangal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Dong Hao Teng</dc:creator>
  <cp:lastModifiedBy>Dong Hao Teng</cp:lastModifiedBy>
  <cp:revision>5</cp:revision>
  <dcterms:created xsi:type="dcterms:W3CDTF">2020-05-27T09:50:27Z</dcterms:created>
  <dcterms:modified xsi:type="dcterms:W3CDTF">2020-05-27T09:55:29Z</dcterms:modified>
</cp:coreProperties>
</file>