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63" r:id="rId8"/>
    <p:sldId id="265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1369209" y="996875"/>
            <a:ext cx="76594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>
                <a:latin typeface="+mj-ea"/>
                <a:ea typeface="+mj-ea"/>
              </a:rPr>
              <a:t>운영체제 스터디</a:t>
            </a:r>
            <a:endParaRPr lang="ko-KR" altLang="en-US" sz="8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E2503-A569-BCE9-3829-1D1F472246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35" y="3651902"/>
            <a:ext cx="2898144" cy="2898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86FAE-85B0-A5CF-133F-F55490519810}"/>
              </a:ext>
            </a:extLst>
          </p:cNvPr>
          <p:cNvSpPr txBox="1"/>
          <p:nvPr/>
        </p:nvSpPr>
        <p:spPr>
          <a:xfrm>
            <a:off x="5684869" y="2339777"/>
            <a:ext cx="3874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+mj-ea"/>
                <a:ea typeface="+mj-ea"/>
              </a:rPr>
              <a:t>Ch.7 </a:t>
            </a:r>
            <a:r>
              <a:rPr lang="ko-KR" altLang="en-US" sz="4000" b="1" dirty="0">
                <a:latin typeface="+mj-ea"/>
                <a:ea typeface="+mj-ea"/>
              </a:rPr>
              <a:t>동기화 예제</a:t>
            </a: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84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Readers-Writers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817-0F3B-FB56-DC62-7E74DF046076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세마포어</a:t>
            </a:r>
            <a:r>
              <a:rPr lang="ko-KR" altLang="en-US" dirty="0"/>
              <a:t>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1B659-260C-EC95-6315-A971E47A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46" y="2111375"/>
            <a:ext cx="8086725" cy="1162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38FB4-3C95-2F97-ECCB-B8C8C1A2E499}"/>
              </a:ext>
            </a:extLst>
          </p:cNvPr>
          <p:cNvSpPr txBox="1"/>
          <p:nvPr/>
        </p:nvSpPr>
        <p:spPr>
          <a:xfrm>
            <a:off x="850898" y="3429000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Writer </a:t>
            </a:r>
            <a:r>
              <a:rPr lang="ko-KR" altLang="en-US" dirty="0"/>
              <a:t>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FBA28F-6EC4-070B-7804-48E64564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1" y="3798333"/>
            <a:ext cx="7493293" cy="26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84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Readers-Writers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817-0F3B-FB56-DC62-7E74DF046076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Reader</a:t>
            </a:r>
            <a:r>
              <a:rPr lang="ko-KR" altLang="en-US" dirty="0"/>
              <a:t> 설계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7FD87E-1D55-6E71-FDA9-2A5749A0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5" y="1865966"/>
            <a:ext cx="7178675" cy="45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84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Readers-Writers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817-0F3B-FB56-DC62-7E74DF046076}"/>
              </a:ext>
            </a:extLst>
          </p:cNvPr>
          <p:cNvSpPr txBox="1"/>
          <p:nvPr/>
        </p:nvSpPr>
        <p:spPr>
          <a:xfrm>
            <a:off x="850898" y="1496634"/>
            <a:ext cx="1049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first readers –writers' problem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작가 프로세스의 기아 유발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D9CCE-7567-DD5C-2E04-2865556372B4}"/>
              </a:ext>
            </a:extLst>
          </p:cNvPr>
          <p:cNvSpPr txBox="1"/>
          <p:nvPr/>
        </p:nvSpPr>
        <p:spPr>
          <a:xfrm>
            <a:off x="850898" y="2513666"/>
            <a:ext cx="1049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Second readers –writers' problem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독자 프로세스의 기아 유발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73D7-388B-25E9-2CF9-EFD8B1A2560F}"/>
              </a:ext>
            </a:extLst>
          </p:cNvPr>
          <p:cNvSpPr txBox="1"/>
          <p:nvPr/>
        </p:nvSpPr>
        <p:spPr>
          <a:xfrm>
            <a:off x="850898" y="3374838"/>
            <a:ext cx="1049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Third readers –writers' problem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어떤 프로세스도 굶어 죽지 않아야 한다</a:t>
            </a:r>
            <a:endParaRPr lang="en-US" altLang="ko-KR" dirty="0"/>
          </a:p>
          <a:p>
            <a:r>
              <a:rPr lang="en-US" altLang="ko-KR" dirty="0"/>
              <a:t>== </a:t>
            </a:r>
            <a:r>
              <a:rPr lang="ko-KR" altLang="en-US" dirty="0"/>
              <a:t>공유데이터에 대한 잠금을 획득하는 작업은 항상 제한 시간 내에 종료되어야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3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식사하는 철학자들 문제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1167881-6798-FE9E-AFC0-E7790DD4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3" y="1780673"/>
            <a:ext cx="3716825" cy="41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2D6AA-85E6-02A9-1403-F66A1CE3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48" y="2444239"/>
            <a:ext cx="6973888" cy="1745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7024F-EF4C-E5FE-2285-B6CD46BD659C}"/>
              </a:ext>
            </a:extLst>
          </p:cNvPr>
          <p:cNvSpPr txBox="1"/>
          <p:nvPr/>
        </p:nvSpPr>
        <p:spPr>
          <a:xfrm>
            <a:off x="5016498" y="5122529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Deadlock </a:t>
            </a:r>
            <a:r>
              <a:rPr lang="ko-KR" altLang="en-US" dirty="0"/>
              <a:t>문제 발생가능</a:t>
            </a:r>
          </a:p>
        </p:txBody>
      </p:sp>
    </p:spTree>
    <p:extLst>
      <p:ext uri="{BB962C8B-B14F-4D97-AF65-F5344CB8AC3E}">
        <p14:creationId xmlns:p14="http://schemas.microsoft.com/office/powerpoint/2010/main" val="271437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식사하는 철학자들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817-0F3B-FB56-DC62-7E74DF046076}"/>
              </a:ext>
            </a:extLst>
          </p:cNvPr>
          <p:cNvSpPr txBox="1"/>
          <p:nvPr/>
        </p:nvSpPr>
        <p:spPr>
          <a:xfrm>
            <a:off x="489850" y="1350916"/>
            <a:ext cx="1049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교착 상태의 </a:t>
            </a:r>
            <a:r>
              <a:rPr lang="en-US" altLang="ko-KR" sz="2800" dirty="0"/>
              <a:t>4</a:t>
            </a:r>
            <a:r>
              <a:rPr lang="ko-KR" altLang="en-US" sz="2800" dirty="0"/>
              <a:t>가지 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10263B-C687-4010-56C7-D9AC4F737830}"/>
              </a:ext>
            </a:extLst>
          </p:cNvPr>
          <p:cNvSpPr/>
          <p:nvPr/>
        </p:nvSpPr>
        <p:spPr>
          <a:xfrm>
            <a:off x="1278428" y="2047946"/>
            <a:ext cx="1091592" cy="771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0F29C-0825-A8E4-B867-EFC47EEC1B94}"/>
              </a:ext>
            </a:extLst>
          </p:cNvPr>
          <p:cNvSpPr/>
          <p:nvPr/>
        </p:nvSpPr>
        <p:spPr>
          <a:xfrm>
            <a:off x="2688128" y="2047946"/>
            <a:ext cx="7700472" cy="771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D85B8-4E81-64A3-3F7E-B1659FD80B7A}"/>
              </a:ext>
            </a:extLst>
          </p:cNvPr>
          <p:cNvSpPr txBox="1"/>
          <p:nvPr/>
        </p:nvSpPr>
        <p:spPr>
          <a:xfrm>
            <a:off x="1613788" y="2234823"/>
            <a:ext cx="44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455C-35A7-B27F-272C-F52A30AE224D}"/>
              </a:ext>
            </a:extLst>
          </p:cNvPr>
          <p:cNvSpPr txBox="1"/>
          <p:nvPr/>
        </p:nvSpPr>
        <p:spPr>
          <a:xfrm>
            <a:off x="2945223" y="2243014"/>
            <a:ext cx="259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상호 배타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1E7EE4-F5A4-FC58-24D6-85019ECE8A53}"/>
              </a:ext>
            </a:extLst>
          </p:cNvPr>
          <p:cNvSpPr/>
          <p:nvPr/>
        </p:nvSpPr>
        <p:spPr>
          <a:xfrm>
            <a:off x="1278428" y="2980247"/>
            <a:ext cx="1091592" cy="771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BD66BF-B55C-2A4E-1370-CB41A74C5EF2}"/>
              </a:ext>
            </a:extLst>
          </p:cNvPr>
          <p:cNvSpPr/>
          <p:nvPr/>
        </p:nvSpPr>
        <p:spPr>
          <a:xfrm>
            <a:off x="2688128" y="2980247"/>
            <a:ext cx="7700472" cy="771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F578F-94AA-C300-5762-225C9E868FA8}"/>
              </a:ext>
            </a:extLst>
          </p:cNvPr>
          <p:cNvSpPr txBox="1"/>
          <p:nvPr/>
        </p:nvSpPr>
        <p:spPr>
          <a:xfrm>
            <a:off x="1624422" y="3113962"/>
            <a:ext cx="44509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FBB1C-4358-6975-E87C-BFEC20443E03}"/>
              </a:ext>
            </a:extLst>
          </p:cNvPr>
          <p:cNvSpPr txBox="1"/>
          <p:nvPr/>
        </p:nvSpPr>
        <p:spPr>
          <a:xfrm>
            <a:off x="2945223" y="3154052"/>
            <a:ext cx="400195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보유 및 대기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91F591-2D2A-719B-F011-A5A3FF4C3056}"/>
              </a:ext>
            </a:extLst>
          </p:cNvPr>
          <p:cNvSpPr/>
          <p:nvPr/>
        </p:nvSpPr>
        <p:spPr>
          <a:xfrm>
            <a:off x="1278428" y="4038864"/>
            <a:ext cx="1091592" cy="771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7E390F-209F-C6E6-0556-9E56478C1E2B}"/>
              </a:ext>
            </a:extLst>
          </p:cNvPr>
          <p:cNvSpPr/>
          <p:nvPr/>
        </p:nvSpPr>
        <p:spPr>
          <a:xfrm>
            <a:off x="2688128" y="4038864"/>
            <a:ext cx="7700472" cy="771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A8A97-1AB1-F6B4-2E9A-F8FA739FA7E4}"/>
              </a:ext>
            </a:extLst>
          </p:cNvPr>
          <p:cNvSpPr txBox="1"/>
          <p:nvPr/>
        </p:nvSpPr>
        <p:spPr>
          <a:xfrm>
            <a:off x="1624422" y="4172579"/>
            <a:ext cx="44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A7F2E-00FF-C566-EE5F-DBD712CEB9A5}"/>
              </a:ext>
            </a:extLst>
          </p:cNvPr>
          <p:cNvSpPr txBox="1"/>
          <p:nvPr/>
        </p:nvSpPr>
        <p:spPr>
          <a:xfrm>
            <a:off x="2945222" y="4212669"/>
            <a:ext cx="409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비선점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582B70-FE82-76DA-C2E7-07ACA628FBAE}"/>
              </a:ext>
            </a:extLst>
          </p:cNvPr>
          <p:cNvSpPr/>
          <p:nvPr/>
        </p:nvSpPr>
        <p:spPr>
          <a:xfrm>
            <a:off x="1278428" y="5121488"/>
            <a:ext cx="1091592" cy="771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E9690D-42CB-40A0-9D29-2270C3195CFD}"/>
              </a:ext>
            </a:extLst>
          </p:cNvPr>
          <p:cNvSpPr/>
          <p:nvPr/>
        </p:nvSpPr>
        <p:spPr>
          <a:xfrm>
            <a:off x="2688128" y="5121488"/>
            <a:ext cx="7700472" cy="771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EEBD0-0FDC-7A57-747B-23A8A93A4718}"/>
              </a:ext>
            </a:extLst>
          </p:cNvPr>
          <p:cNvSpPr txBox="1"/>
          <p:nvPr/>
        </p:nvSpPr>
        <p:spPr>
          <a:xfrm>
            <a:off x="1624422" y="5255203"/>
            <a:ext cx="44509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58FAC-B02E-C026-DB83-164CE9E74775}"/>
              </a:ext>
            </a:extLst>
          </p:cNvPr>
          <p:cNvSpPr txBox="1"/>
          <p:nvPr/>
        </p:nvSpPr>
        <p:spPr>
          <a:xfrm>
            <a:off x="2945222" y="5295293"/>
            <a:ext cx="4096306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환형 대기</a:t>
            </a:r>
          </a:p>
        </p:txBody>
      </p:sp>
    </p:spTree>
    <p:extLst>
      <p:ext uri="{BB962C8B-B14F-4D97-AF65-F5344CB8AC3E}">
        <p14:creationId xmlns:p14="http://schemas.microsoft.com/office/powerpoint/2010/main" val="176460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식사하는 철학자들 문제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E32047-3D6C-A745-3EFE-0969D737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5" y="2031068"/>
            <a:ext cx="5593336" cy="38753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60DD8D-5411-3474-F9D6-62495411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35" y="2031053"/>
            <a:ext cx="5930900" cy="15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식사하는 철학자들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9795D-6C9A-08B8-6454-DC3E6350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5" y="2031053"/>
            <a:ext cx="5855223" cy="3470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55ECD-DCF3-01E9-78A3-B9331EB4F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"/>
          <a:stretch/>
        </p:blipFill>
        <p:spPr>
          <a:xfrm>
            <a:off x="6095998" y="2031038"/>
            <a:ext cx="5661396" cy="2909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CF9519-B6E4-B5DE-4B8B-C631FA25D479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환영상태 해결</a:t>
            </a:r>
          </a:p>
        </p:txBody>
      </p:sp>
    </p:spTree>
    <p:extLst>
      <p:ext uri="{BB962C8B-B14F-4D97-AF65-F5344CB8AC3E}">
        <p14:creationId xmlns:p14="http://schemas.microsoft.com/office/powerpoint/2010/main" val="247824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1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Alternative Approaches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F4000-2CFD-5293-95AC-0F8EED9F573A}"/>
              </a:ext>
            </a:extLst>
          </p:cNvPr>
          <p:cNvSpPr/>
          <p:nvPr/>
        </p:nvSpPr>
        <p:spPr>
          <a:xfrm>
            <a:off x="1347255" y="2200346"/>
            <a:ext cx="1091592" cy="771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43F8EA-8D48-F1A3-61BD-048DDA45C259}"/>
              </a:ext>
            </a:extLst>
          </p:cNvPr>
          <p:cNvSpPr/>
          <p:nvPr/>
        </p:nvSpPr>
        <p:spPr>
          <a:xfrm>
            <a:off x="2756955" y="2200346"/>
            <a:ext cx="7700472" cy="771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4097D-67C0-AEC0-B403-E2A06D312EBD}"/>
              </a:ext>
            </a:extLst>
          </p:cNvPr>
          <p:cNvSpPr txBox="1"/>
          <p:nvPr/>
        </p:nvSpPr>
        <p:spPr>
          <a:xfrm>
            <a:off x="1682615" y="2387223"/>
            <a:ext cx="44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A162B-A02B-E8B0-571E-D4B5DA9943CB}"/>
              </a:ext>
            </a:extLst>
          </p:cNvPr>
          <p:cNvSpPr txBox="1"/>
          <p:nvPr/>
        </p:nvSpPr>
        <p:spPr>
          <a:xfrm>
            <a:off x="3014050" y="2395414"/>
            <a:ext cx="259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트랜잭션 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B71B1-F09B-E6AF-3CEB-551B230F247B}"/>
              </a:ext>
            </a:extLst>
          </p:cNvPr>
          <p:cNvSpPr/>
          <p:nvPr/>
        </p:nvSpPr>
        <p:spPr>
          <a:xfrm>
            <a:off x="1347255" y="3132647"/>
            <a:ext cx="1091592" cy="771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06A83-F966-EAF6-0477-E1BE4602C947}"/>
              </a:ext>
            </a:extLst>
          </p:cNvPr>
          <p:cNvSpPr/>
          <p:nvPr/>
        </p:nvSpPr>
        <p:spPr>
          <a:xfrm>
            <a:off x="2756955" y="3132647"/>
            <a:ext cx="7700472" cy="771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3F8F2-F5A5-2A84-B8B5-1C9F83CE2AC2}"/>
              </a:ext>
            </a:extLst>
          </p:cNvPr>
          <p:cNvSpPr txBox="1"/>
          <p:nvPr/>
        </p:nvSpPr>
        <p:spPr>
          <a:xfrm>
            <a:off x="1693249" y="3266362"/>
            <a:ext cx="44509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F07FC-6ECF-5851-535E-0E0C9C6F123B}"/>
              </a:ext>
            </a:extLst>
          </p:cNvPr>
          <p:cNvSpPr txBox="1"/>
          <p:nvPr/>
        </p:nvSpPr>
        <p:spPr>
          <a:xfrm>
            <a:off x="3014050" y="3306452"/>
            <a:ext cx="400195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Open</a:t>
            </a:r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Mp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6957BC-208B-3CD5-A3F6-E688E914CBC7}"/>
              </a:ext>
            </a:extLst>
          </p:cNvPr>
          <p:cNvSpPr/>
          <p:nvPr/>
        </p:nvSpPr>
        <p:spPr>
          <a:xfrm>
            <a:off x="1347255" y="4191264"/>
            <a:ext cx="1091592" cy="771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B065A-4BB9-4BFE-6C12-4DCFD25DB949}"/>
              </a:ext>
            </a:extLst>
          </p:cNvPr>
          <p:cNvSpPr/>
          <p:nvPr/>
        </p:nvSpPr>
        <p:spPr>
          <a:xfrm>
            <a:off x="2756955" y="4191264"/>
            <a:ext cx="7700472" cy="7711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59335-2B21-98D3-60AB-1AA1E456D856}"/>
              </a:ext>
            </a:extLst>
          </p:cNvPr>
          <p:cNvSpPr txBox="1"/>
          <p:nvPr/>
        </p:nvSpPr>
        <p:spPr>
          <a:xfrm>
            <a:off x="1693249" y="4324979"/>
            <a:ext cx="44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03D7F-DF48-0002-DF3C-7334FD3B4D24}"/>
              </a:ext>
            </a:extLst>
          </p:cNvPr>
          <p:cNvSpPr txBox="1"/>
          <p:nvPr/>
        </p:nvSpPr>
        <p:spPr>
          <a:xfrm>
            <a:off x="3014049" y="4365069"/>
            <a:ext cx="409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함수형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338491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85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Mutex vs. Semaphore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05E30-40C8-0695-DB73-4541F9E21AA9}"/>
              </a:ext>
            </a:extLst>
          </p:cNvPr>
          <p:cNvSpPr txBox="1"/>
          <p:nvPr/>
        </p:nvSpPr>
        <p:spPr>
          <a:xfrm>
            <a:off x="800100" y="1663700"/>
            <a:ext cx="1049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동시성 프로그래밍</a:t>
            </a:r>
            <a:r>
              <a:rPr lang="en-US" altLang="ko-KR" dirty="0"/>
              <a:t>:  </a:t>
            </a:r>
            <a:r>
              <a:rPr lang="ko-KR" altLang="en-US" dirty="0"/>
              <a:t>공유자원을 안전하게 관리</a:t>
            </a:r>
            <a:r>
              <a:rPr lang="en-US" altLang="ko-KR" dirty="0"/>
              <a:t> =&gt; </a:t>
            </a:r>
            <a:r>
              <a:rPr lang="ko-KR" altLang="en-US" dirty="0"/>
              <a:t>상호배제</a:t>
            </a:r>
            <a:r>
              <a:rPr lang="en-US" altLang="ko-KR" dirty="0"/>
              <a:t>(mutual</a:t>
            </a:r>
            <a:r>
              <a:rPr lang="ko-KR" altLang="en-US" dirty="0"/>
              <a:t> </a:t>
            </a:r>
            <a:r>
              <a:rPr lang="en-US" altLang="ko-KR" dirty="0"/>
              <a:t>exclusion)</a:t>
            </a:r>
            <a:r>
              <a:rPr lang="ko-KR" altLang="en-US" dirty="0"/>
              <a:t>를 달성하는 것이 필요하다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3A854-37BE-E13C-ECA9-EA2F7690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1" y="2509838"/>
            <a:ext cx="4679950" cy="364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4D6B3-2987-D4AF-0F3F-9755370A16D7}"/>
              </a:ext>
            </a:extLst>
          </p:cNvPr>
          <p:cNvSpPr txBox="1"/>
          <p:nvPr/>
        </p:nvSpPr>
        <p:spPr>
          <a:xfrm>
            <a:off x="3162300" y="222526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Mutex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D2E364-29D5-4A0D-B0CE-9A582F25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523613"/>
            <a:ext cx="4686300" cy="3629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2E8E2-101E-345C-13DF-D3927DE8BA0B}"/>
              </a:ext>
            </a:extLst>
          </p:cNvPr>
          <p:cNvSpPr txBox="1"/>
          <p:nvPr/>
        </p:nvSpPr>
        <p:spPr>
          <a:xfrm>
            <a:off x="8210550" y="2225269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9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상호 배제의 조건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5CF8C1-7F12-505B-7064-3655CF31C7D2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B464FE-1FF4-45B1-6973-EDC162C49B2D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AE8A1-8DB9-029A-627C-00A6965E1362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1B670-B39E-4901-436B-0DDC11F425CD}"/>
              </a:ext>
            </a:extLst>
          </p:cNvPr>
          <p:cNvSpPr txBox="1"/>
          <p:nvPr/>
        </p:nvSpPr>
        <p:spPr>
          <a:xfrm>
            <a:off x="2945222" y="2243014"/>
            <a:ext cx="757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임계 구역에 한 프로세스만 들어갈 수 있다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20E37-AD14-71C3-4351-6F699ACFA43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1EF08E-1587-AE6C-6EB0-A2484CE69D4E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DC664-2D64-415D-F3B5-86A830C01595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D9DF6-D7C2-A26D-9F06-1E5091E47BAE}"/>
              </a:ext>
            </a:extLst>
          </p:cNvPr>
          <p:cNvSpPr txBox="1"/>
          <p:nvPr/>
        </p:nvSpPr>
        <p:spPr>
          <a:xfrm>
            <a:off x="2945222" y="3541252"/>
            <a:ext cx="202170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Deadlock</a:t>
            </a:r>
            <a:endParaRPr lang="ko-KR" altLang="en-US" sz="3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05B5D6-DC0D-6B3A-C5DF-FF8F8FA80AC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2F6D1-44FF-5402-CED6-DD582BAE5BFC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A48F1-3F53-3488-15AB-6637A08CB71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AA9AE-D15D-991A-5BD6-3994D222F73E}"/>
              </a:ext>
            </a:extLst>
          </p:cNvPr>
          <p:cNvSpPr txBox="1"/>
          <p:nvPr/>
        </p:nvSpPr>
        <p:spPr>
          <a:xfrm>
            <a:off x="2945222" y="4860753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+mj-ea"/>
                <a:ea typeface="+mj-ea"/>
              </a:rPr>
              <a:t>Starvation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475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-2" y="114208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4153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고전적인 동기화 문제들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유한 버퍼 문제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428354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Readers-writers </a:t>
            </a:r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4384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식사하는 철학자들 문제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유한 버퍼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580E6-DB8B-1B97-7BB7-50B0073B2D6C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 </a:t>
            </a:r>
            <a:r>
              <a:rPr lang="ko-KR" altLang="en-US" dirty="0"/>
              <a:t>생산자 소비자</a:t>
            </a:r>
            <a:r>
              <a:rPr lang="en-US" altLang="ko-KR" dirty="0"/>
              <a:t>(Producer and Consumer) </a:t>
            </a:r>
            <a:r>
              <a:rPr lang="ko-KR" altLang="en-US" dirty="0"/>
              <a:t>문제</a:t>
            </a:r>
          </a:p>
        </p:txBody>
      </p:sp>
      <p:pic>
        <p:nvPicPr>
          <p:cNvPr id="1028" name="Picture 4" descr="운영체제] 프로세스 동기화">
            <a:extLst>
              <a:ext uri="{FF2B5EF4-FFF2-40B4-BE49-F238E27FC236}">
                <a16:creationId xmlns:a16="http://schemas.microsoft.com/office/drawing/2014/main" id="{5F1CAC77-FF39-6DF1-2A50-3C10647E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47" y="2220503"/>
            <a:ext cx="6368121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2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유한 버퍼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580E6-DB8B-1B97-7BB7-50B0073B2D6C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 배타 문제 해결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E20059-5C08-EF96-ECBF-64289EAA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1" y="2004634"/>
            <a:ext cx="5049837" cy="4083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C51368-FBE6-37D2-6FF3-C6FC3300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2" y="2030262"/>
            <a:ext cx="5049837" cy="2016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55AC6A-0DB5-02C2-D5CE-7091560B4859}"/>
              </a:ext>
            </a:extLst>
          </p:cNvPr>
          <p:cNvSpPr txBox="1"/>
          <p:nvPr/>
        </p:nvSpPr>
        <p:spPr>
          <a:xfrm>
            <a:off x="850898" y="6252919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 busy waiting </a:t>
            </a:r>
            <a:r>
              <a:rPr lang="ko-KR" altLang="en-US" dirty="0"/>
              <a:t>문제 발생</a:t>
            </a:r>
          </a:p>
        </p:txBody>
      </p:sp>
    </p:spTree>
    <p:extLst>
      <p:ext uri="{BB962C8B-B14F-4D97-AF65-F5344CB8AC3E}">
        <p14:creationId xmlns:p14="http://schemas.microsoft.com/office/powerpoint/2010/main" val="381476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유한 버퍼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580E6-DB8B-1B97-7BB7-50B0073B2D6C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Busy waiting </a:t>
            </a:r>
            <a:r>
              <a:rPr lang="ko-KR" altLang="en-US" dirty="0"/>
              <a:t>문제 해결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4887BB-FDB9-A760-6E09-90A7DB3F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718749"/>
            <a:ext cx="5676900" cy="49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유한 버퍼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580E6-DB8B-1B97-7BB7-50B0073B2D6C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Busy waiting </a:t>
            </a:r>
            <a:r>
              <a:rPr lang="ko-KR" altLang="en-US" dirty="0"/>
              <a:t>문제 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415B21-449D-EFAD-EA94-7BE1DB5E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2010121"/>
            <a:ext cx="5564360" cy="4060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2D8F1B-9E67-90B9-571D-890C8C54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73" y="2010121"/>
            <a:ext cx="5216525" cy="31728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34F523-C9A6-DDCC-71EC-AFFF1CD6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7" y="5361366"/>
            <a:ext cx="2652713" cy="10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86105" y="85697"/>
            <a:ext cx="384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Readers-Writers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문제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925BEC-E59C-65C8-E2F7-AFFC2698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2470150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B9817-0F3B-FB56-DC62-7E74DF046076}"/>
              </a:ext>
            </a:extLst>
          </p:cNvPr>
          <p:cNvSpPr txBox="1"/>
          <p:nvPr/>
        </p:nvSpPr>
        <p:spPr>
          <a:xfrm>
            <a:off x="850898" y="1496634"/>
            <a:ext cx="1049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Reader</a:t>
            </a:r>
            <a:r>
              <a:rPr lang="ko-KR" altLang="en-US" dirty="0"/>
              <a:t>는 데이터를 수정하지 않으므로 같은 취급을 하는 것은 효율적이지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74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A0EFD6E4696C45B965BBAC127A2AA8" ma:contentTypeVersion="12" ma:contentTypeDescription="새 문서를 만듭니다." ma:contentTypeScope="" ma:versionID="92677a9cdbd9ee1a8fab1e0ab5262dd7">
  <xsd:schema xmlns:xsd="http://www.w3.org/2001/XMLSchema" xmlns:xs="http://www.w3.org/2001/XMLSchema" xmlns:p="http://schemas.microsoft.com/office/2006/metadata/properties" xmlns:ns3="1b52a042-4ff5-49f4-b21c-96f89c387a58" xmlns:ns4="4818f4a6-f87b-4a51-9f90-4ff5e5150950" targetNamespace="http://schemas.microsoft.com/office/2006/metadata/properties" ma:root="true" ma:fieldsID="4a83577e3db7edeaa7c5f1469a0f202f" ns3:_="" ns4:_="">
    <xsd:import namespace="1b52a042-4ff5-49f4-b21c-96f89c387a58"/>
    <xsd:import namespace="4818f4a6-f87b-4a51-9f90-4ff5e51509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2a042-4ff5-49f4-b21c-96f89c38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8f4a6-f87b-4a51-9f90-4ff5e515095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31889-38C7-4C31-B569-ED1F2DA78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52a042-4ff5-49f4-b21c-96f89c387a58"/>
    <ds:schemaRef ds:uri="4818f4a6-f87b-4a51-9f90-4ff5e51509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FBFCA6-A91E-4756-8BE7-7E584587C1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25C9B0-BEEA-4AC5-8927-970C308549E5}">
  <ds:schemaRefs>
    <ds:schemaRef ds:uri="http://www.w3.org/XML/1998/namespace"/>
    <ds:schemaRef ds:uri="1b52a042-4ff5-49f4-b21c-96f89c387a5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4818f4a6-f87b-4a51-9f90-4ff5e515095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231</Words>
  <Application>Microsoft Office PowerPoint</Application>
  <PresentationFormat>와이드스크린</PresentationFormat>
  <Paragraphs>68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나눔스퀘어 Light</vt:lpstr>
      <vt:lpstr>Arial</vt:lpstr>
      <vt:lpstr>Arial Nova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류건</cp:lastModifiedBy>
  <cp:revision>11</cp:revision>
  <dcterms:created xsi:type="dcterms:W3CDTF">2020-10-04T10:36:58Z</dcterms:created>
  <dcterms:modified xsi:type="dcterms:W3CDTF">2023-03-11T13:02:18Z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0x0101004BA0EFD6E4696C45B965BBAC127A2AA8</vt:lpwstr>
  </property>
</Properties>
</file>