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20cc7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e20cc7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8cb023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8cb023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8cb023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8cb023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38cb023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38cb023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8cb023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8cb023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DIY Brain computer interface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08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Panicker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checking for a signal, make sure you have rich harmonics. If there’s a mostly flat line coupled with a pulsating spike, you are most likely not picking up anything. In that case, check your temperance values from the openBCI GUI. Once your signals are clear, it should give a clear signal. If not, make sure resistance factors such as hair and sweat is out of the way. Screw your cathodes in more so that skin-skin contact is present, as this will help picking up a signal. Once your rich signal is present, that should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04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:)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"/>
              <a:t>I’m an undergraduate student at Srishti  as well as an associate and researcher at the Indian Sonic Research organization. My interests span new media, creative technology, audio synthesis , </a:t>
            </a:r>
            <a:r>
              <a:rPr lang="en"/>
              <a:t>Extended reality and Biosignal/Neural interfaces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OpenBci vs commercial eeg headset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signal to noise ratio (better accuracy)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channels than commercial 1 channel EEG headset (4 to 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hardware and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affordable research grade BCI available to the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protocols like OSC allow for non-medical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Chip can be used to pick up EMG and ECG signals as well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requirements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34950" y="760050"/>
            <a:ext cx="858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Your chipset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4 channel Ganglion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8 channel Cyton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16 Channel Cyton + Daisy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Your electrodes (usually included)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Snap electrodes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Clip electrodes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Soft gel electrodes (If you’re going the cap route)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Dummy electrodes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Power source: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Battery pack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Lithium-ion battery (Internal powering)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3d printer for the printed headset (ideal)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4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ways to build your headset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9825"/>
            <a:ext cx="2653650" cy="2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-15915" l="0" r="-15915" t="0"/>
          <a:stretch/>
        </p:blipFill>
        <p:spPr>
          <a:xfrm>
            <a:off x="6231062" y="1589825"/>
            <a:ext cx="2912926" cy="28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73725" y="4199325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oft-cap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399600" y="4199325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Printed Headset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850" y="1601450"/>
            <a:ext cx="2432701" cy="24534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436663" y="4199325"/>
            <a:ext cx="24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Band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05650" y="0"/>
            <a:ext cx="392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printing your headset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1050" y="852450"/>
            <a:ext cx="54528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can download the ultracortex stereolithography (.stl) files and its parts from the OpenBCI website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Files will probably need to be converted to Gcode format via Cura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Printer beds tend to be medium sized to small sized. The entire headset fitting is unlikely.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It is advisable to split the headset into 4 ideally if you’re </a:t>
            </a:r>
            <a:r>
              <a:rPr lang="en" sz="1100"/>
              <a:t>printing</a:t>
            </a:r>
            <a:r>
              <a:rPr lang="en" sz="1100"/>
              <a:t> the medium or large fit.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you’re working with the small size version, the downloaded files will already have  the headset half-split. Print time is around 4 to 6 hours.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Splitting can be done in Rhino, Freecad, sketchup etc. </a:t>
            </a:r>
            <a:r>
              <a:rPr b="1" lang="en" sz="1100" u="sng"/>
              <a:t>Do not use Blender.</a:t>
            </a:r>
            <a:endParaRPr b="1" sz="1100" u="sng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Size small </a:t>
            </a:r>
            <a:r>
              <a:rPr lang="en" sz="1100"/>
              <a:t> is recommended so that the closeness of the cathodes can pick up better signals</a:t>
            </a:r>
            <a:endParaRPr sz="11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475" y="657650"/>
            <a:ext cx="3254074" cy="16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775" y="2685150"/>
            <a:ext cx="2357574" cy="2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56675"/>
            <a:ext cx="305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it all up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63250" y="1148275"/>
            <a:ext cx="37929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Assembly</a:t>
            </a:r>
            <a:r>
              <a:rPr lang="en" sz="1500"/>
              <a:t> instructions are available on the OpenBci youtube channel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There are 32 possible positions for node placements. Dummy electrodes and active </a:t>
            </a:r>
            <a:r>
              <a:rPr lang="en" sz="1500"/>
              <a:t>electrodes</a:t>
            </a:r>
            <a:r>
              <a:rPr lang="en" sz="1500"/>
              <a:t> have to follow existing placement  conventions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Your earclip electrodes should be placed ideally close to your chip as well as your ear. T5 and T6 are ideal.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SzPct val="80000"/>
              <a:buAutoNum type="arabicPeriod"/>
            </a:pPr>
            <a:r>
              <a:rPr lang="en" sz="1500"/>
              <a:t>In addition, there are wire clips you can print that will make wiring a streamlined process and not a tangled mess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25" y="1012375"/>
            <a:ext cx="3620150" cy="32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75800" y="17138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There will be EMF signal noise from surrounding electronics and metals. So keep note of your environment.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Parts can be loose when you screw them in. Be very careful of losing important parts such as the earclips.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If going the soft gel cap route, it is important to follow procedure and use electrode gel because of signal interference from stuff like sweat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Internal power such as a a  lithium ion is advisable versus the included battery pack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plans at the ISRO include a </a:t>
            </a:r>
            <a:r>
              <a:rPr lang="en" sz="1500"/>
              <a:t>possibility</a:t>
            </a:r>
            <a:r>
              <a:rPr lang="en" sz="1500"/>
              <a:t> of using “intentionality” as a means to interact with devices. I am also looking to learn from Nikhil and develop a neurofeedback process utilizing music and colour theory through a combination of  OSC, Touchdesigner and  PureData/SuperCollider.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In addition, neural interface experiments using EMG biosignals via Myoware/arduino are a </a:t>
            </a:r>
            <a:r>
              <a:rPr lang="en" sz="1500"/>
              <a:t>possibility</a:t>
            </a:r>
            <a:r>
              <a:rPr lang="en" sz="1500"/>
              <a:t> worth exploring considering integration </a:t>
            </a:r>
            <a:r>
              <a:rPr lang="en" sz="1500"/>
              <a:t>possibilities</a:t>
            </a:r>
            <a:r>
              <a:rPr lang="en" sz="1500"/>
              <a:t> with OpenBCI chips. Topics such as machine listening, Butterworth Bandpass filters and FFT’s may be useful here.</a:t>
            </a:r>
            <a:endParaRPr sz="15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25" y="1152475"/>
            <a:ext cx="4137000" cy="311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