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9" r:id="rId5"/>
    <p:sldId id="259" r:id="rId6"/>
    <p:sldId id="270" r:id="rId7"/>
    <p:sldId id="260" r:id="rId8"/>
    <p:sldId id="261" r:id="rId9"/>
    <p:sldId id="262" r:id="rId10"/>
    <p:sldId id="263" r:id="rId11"/>
    <p:sldId id="272" r:id="rId12"/>
    <p:sldId id="273" r:id="rId13"/>
    <p:sldId id="274" r:id="rId14"/>
    <p:sldId id="275" r:id="rId15"/>
    <p:sldId id="276" r:id="rId16"/>
    <p:sldId id="277" r:id="rId17"/>
    <p:sldId id="265" r:id="rId18"/>
    <p:sldId id="278" r:id="rId19"/>
    <p:sldId id="279" r:id="rId20"/>
    <p:sldId id="280" r:id="rId21"/>
    <p:sldId id="271" r:id="rId22"/>
    <p:sldId id="28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GIANESI LEONARDO" initials="ML" lastIdx="1" clrIdx="0">
    <p:extLst>
      <p:ext uri="{19B8F6BF-5375-455C-9EA6-DF929625EA0E}">
        <p15:presenceInfo xmlns:p15="http://schemas.microsoft.com/office/powerpoint/2012/main" userId="S-1-5-21-4218027796-144485675-3673748206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550"/>
    <a:srgbClr val="2D6464"/>
    <a:srgbClr val="356E67"/>
    <a:srgbClr val="2357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9" autoAdjust="0"/>
    <p:restoredTop sz="96404" autoAdjust="0"/>
  </p:normalViewPr>
  <p:slideViewPr>
    <p:cSldViewPr snapToGrid="0">
      <p:cViewPr varScale="1">
        <p:scale>
          <a:sx n="108" d="100"/>
          <a:sy n="108" d="100"/>
        </p:scale>
        <p:origin x="630" y="96"/>
      </p:cViewPr>
      <p:guideLst/>
    </p:cSldViewPr>
  </p:slideViewPr>
  <p:outlineViewPr>
    <p:cViewPr>
      <p:scale>
        <a:sx n="33" d="100"/>
        <a:sy n="33" d="100"/>
      </p:scale>
      <p:origin x="0" y="-46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07/09/2020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121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07/09/2020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8500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07/09/2020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8340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07/09/2020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3694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07/09/2020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4624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07/09/2020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6513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07/09/2020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232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07/09/2020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9948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07/09/2020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660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07/09/2020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537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07/09/2020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069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07/09/2020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03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07/09/2020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187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07/09/2020</a:t>
            </a:fld>
            <a:endParaRPr lang="it-I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250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07/09/2020</a:t>
            </a:fld>
            <a:endParaRPr lang="it-I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521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07/09/2020</a:t>
            </a:fld>
            <a:endParaRPr lang="it-I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32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07/09/2020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572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531FE41-B64C-455A-91F0-E108D3BD53E9}" type="datetimeFigureOut">
              <a:rPr lang="it-IT" smtClean="0"/>
              <a:t>07/09/2020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9230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3D88EE-42F4-49D5-92B2-CCFB5E130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045" y="1802166"/>
            <a:ext cx="5427978" cy="2821681"/>
          </a:xfrm>
        </p:spPr>
        <p:txBody>
          <a:bodyPr/>
          <a:lstStyle/>
          <a:p>
            <a:pPr algn="ctr"/>
            <a:r>
              <a:rPr lang="it-IT" dirty="0"/>
              <a:t> </a:t>
            </a:r>
            <a:r>
              <a:rPr lang="it-IT" sz="1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SeiApp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4AE132F-D2F4-4AD8-8063-F4F2C9F0B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8276" y="5710467"/>
            <a:ext cx="3293800" cy="888297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Leonardo Mogianesi: </a:t>
            </a:r>
            <a:r>
              <a:rPr lang="it-IT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097670 </a:t>
            </a:r>
          </a:p>
          <a:p>
            <a:pPr marL="0" indent="0" algn="ctr">
              <a:buNone/>
            </a:pPr>
            <a:r>
              <a:rPr lang="it-IT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Brian </a:t>
            </a:r>
            <a:r>
              <a:rPr lang="it-IT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Bernardini: 098694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990" y="2185185"/>
            <a:ext cx="2486372" cy="3057952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042298" y="1305189"/>
            <a:ext cx="4345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UNIVERSITÁ DI CAMERINO</a:t>
            </a:r>
          </a:p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CORSO DI LAUREA IN INFORMATICA</a:t>
            </a:r>
          </a:p>
        </p:txBody>
      </p:sp>
    </p:spTree>
    <p:extLst>
      <p:ext uri="{BB962C8B-B14F-4D97-AF65-F5344CB8AC3E}">
        <p14:creationId xmlns:p14="http://schemas.microsoft.com/office/powerpoint/2010/main" val="382709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42B87D-E265-426D-9556-6078D33A9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44486"/>
          </a:xfrm>
        </p:spPr>
        <p:txBody>
          <a:bodyPr/>
          <a:lstStyle/>
          <a:p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Come funziona?</a:t>
            </a: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24EFEB-8B29-4CC9-8195-A3676B363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66632"/>
            <a:ext cx="8946541" cy="1453853"/>
          </a:xfrm>
        </p:spPr>
        <p:txBody>
          <a:bodyPr/>
          <a:lstStyle/>
          <a:p>
            <a:pPr marL="0" indent="0" algn="just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Subito dopo aver scelto la tipologia EMS si arriva alla pagina con un elenco di caratteristiche qualitative che riguardano il tipo di edificio scelto all’inizio (singolo o in aggregato). Ad ogni caratteristica presente nella pagina va assegnato un giudizio tra tre possibili gradi: alto, medio e basso. 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398" y="2989913"/>
            <a:ext cx="7813963" cy="344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9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913"/>
          </a:xfrm>
        </p:spPr>
        <p:txBody>
          <a:bodyPr/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funziona?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164107"/>
          </a:xfrm>
        </p:spPr>
        <p:txBody>
          <a:bodyPr/>
          <a:lstStyle/>
          <a:p>
            <a:pPr marL="0" indent="0" algn="just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volta assegnati i gradi di giudizio ad ogni caratteristica qualitativa presente nella pagina, verrà fatta la sommatoria di tutti i punteggi corrispondenti e in base al totale ottenuto verrà assegnata una classe di vulnerabilità. 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58" y="4208850"/>
            <a:ext cx="3619048" cy="1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47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779"/>
          </a:xfrm>
        </p:spPr>
        <p:txBody>
          <a:bodyPr/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funziona?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89134" y="1520904"/>
            <a:ext cx="8946541" cy="1646246"/>
          </a:xfrm>
        </p:spPr>
        <p:txBody>
          <a:bodyPr/>
          <a:lstStyle/>
          <a:p>
            <a:pPr marL="0" indent="0" algn="just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Dopo questo calcolo l’utente prosegue nella pagina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successiva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deve scegliere la zona sismica a cui appartiene l'edificio che si sta analizzando. 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Concluso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questo step si riceve un output riassuntivo</a:t>
            </a:r>
          </a:p>
        </p:txBody>
      </p:sp>
      <p:pic>
        <p:nvPicPr>
          <p:cNvPr id="4" name="Segnaposto contenuto 6">
            <a:extLst>
              <a:ext uri="{FF2B5EF4-FFF2-40B4-BE49-F238E27FC236}">
                <a16:creationId xmlns:a16="http://schemas.microsoft.com/office/drawing/2014/main" id="{1D3BE8CC-6A51-44C0-AF98-B6F5C4BE8D4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064" y="3347802"/>
            <a:ext cx="4415652" cy="303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3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94686"/>
          </a:xfrm>
        </p:spPr>
        <p:txBody>
          <a:bodyPr/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funziona?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04293" y="1338023"/>
            <a:ext cx="8946541" cy="1779249"/>
          </a:xfrm>
        </p:spPr>
        <p:txBody>
          <a:bodyPr/>
          <a:lstStyle/>
          <a:p>
            <a:pPr marL="0" indent="0" algn="just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’utente deve proseguire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 una valutazione più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dettagliata. Viene quindi reindirizzato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alla pagina in cui vengono chiesti, sempre tramite menù a tendina, gli elementi strutturali su cui agire e la caratteristica qualitativa che si vuole risolvere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vengono mostrati nella pagina tutti gli interventi possibili e i meccanismi associati, tenendo conto delle combinazioni di scelte effettuare pocanzi. 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690FB60-04BD-4227-96EE-8F346594812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868" y="3217025"/>
            <a:ext cx="5449761" cy="2810152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67" y="3217025"/>
            <a:ext cx="5029330" cy="2810152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1478936" y="6126930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▲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Scelta degli elementi strutturali.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7633901" y="6126930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▲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delle scelte fatte.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83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4441" y="340008"/>
            <a:ext cx="4137483" cy="649807"/>
          </a:xfrm>
        </p:spPr>
        <p:txBody>
          <a:bodyPr/>
          <a:lstStyle/>
          <a:p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Come funziona?</a:t>
            </a:r>
            <a:endParaRPr lang="it-IT" sz="3200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725" y="3527057"/>
            <a:ext cx="5195888" cy="413486"/>
          </a:xfrm>
        </p:spPr>
      </p:pic>
      <p:sp>
        <p:nvSpPr>
          <p:cNvPr id="5" name="Segnaposto testo 4"/>
          <p:cNvSpPr>
            <a:spLocks noGrp="1"/>
          </p:cNvSpPr>
          <p:nvPr>
            <p:ph type="body" sz="half" idx="2"/>
          </p:nvPr>
        </p:nvSpPr>
        <p:spPr>
          <a:xfrm>
            <a:off x="1154953" y="1759526"/>
            <a:ext cx="3158430" cy="4530437"/>
          </a:xfrm>
        </p:spPr>
        <p:txBody>
          <a:bodyPr>
            <a:noAutofit/>
          </a:bodyPr>
          <a:lstStyle/>
          <a:p>
            <a:pPr algn="just"/>
            <a:r>
              <a:rPr lang="it-I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Nella pagina successiva si devono assegnare dei valori ad una matrice. Qui vengono assegnati dei pesi in base a ciò che l’utente ritiene più importante.</a:t>
            </a:r>
          </a:p>
          <a:p>
            <a:pPr algn="just"/>
            <a:endParaRPr lang="it-IT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it-IT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t-I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Soltanto raggiungendo un valore inferiore a 0.1 la casella si colorerà di verde, e si avrà la possibilità di continuare la valutazione. </a:t>
            </a:r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magin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506" y="1759527"/>
            <a:ext cx="6249272" cy="2429164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506" y="5429936"/>
            <a:ext cx="6249272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2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2174046"/>
            <a:ext cx="9404723" cy="44206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4438"/>
          </a:xfrm>
        </p:spPr>
        <p:txBody>
          <a:bodyPr/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funziona?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04293" y="1415609"/>
            <a:ext cx="8946541" cy="714850"/>
          </a:xfrm>
        </p:spPr>
        <p:txBody>
          <a:bodyPr/>
          <a:lstStyle/>
          <a:p>
            <a:pPr marL="0" indent="0" algn="just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pagina successiva tiene conto di tutte le scelte fatte fin dall’inizio e viene mostrata una lista di tutti gli interventi che possono essere scelti. 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0388338" y="3176833"/>
            <a:ext cx="1366887" cy="1496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L’utente sceglie l’intervento</a:t>
            </a:r>
          </a:p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puntando la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9974442" y="353577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928306" y="4510922"/>
            <a:ext cx="1744515" cy="14979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assegna il giudizio di vulnerabilità post intervento ricordando la scelta fatta nello </a:t>
            </a:r>
            <a:r>
              <a:rPr lang="it-IT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it-IT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iniziale per il </a:t>
            </a:r>
            <a:r>
              <a:rPr lang="it-IT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it-IT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intervento</a:t>
            </a:r>
            <a:endParaRPr lang="it-IT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2672821" y="4977101"/>
            <a:ext cx="346931" cy="2828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7916335" y="5146532"/>
            <a:ext cx="1762812" cy="11968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L’applicazione fa la differenza tra i punteggi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post intervento</a:t>
            </a:r>
          </a:p>
        </p:txBody>
      </p:sp>
      <p:sp>
        <p:nvSpPr>
          <p:cNvPr id="15" name="Rettangolo 14"/>
          <p:cNvSpPr/>
          <p:nvPr/>
        </p:nvSpPr>
        <p:spPr>
          <a:xfrm>
            <a:off x="7514702" y="5575507"/>
            <a:ext cx="401633" cy="2545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70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31364"/>
          </a:xfrm>
        </p:spPr>
        <p:txBody>
          <a:bodyPr/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funziona?</a:t>
            </a:r>
            <a:endParaRPr lang="it-IT" sz="3200" dirty="0"/>
          </a:p>
        </p:txBody>
      </p:sp>
      <p:pic>
        <p:nvPicPr>
          <p:cNvPr id="10" name="Segnaposto contenuto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09" y="1273429"/>
            <a:ext cx="4273549" cy="5296586"/>
          </a:xfrm>
        </p:spPr>
      </p:pic>
      <p:sp>
        <p:nvSpPr>
          <p:cNvPr id="11" name="CasellaDiTesto 10"/>
          <p:cNvSpPr txBox="1"/>
          <p:nvPr/>
        </p:nvSpPr>
        <p:spPr>
          <a:xfrm>
            <a:off x="5552387" y="1312355"/>
            <a:ext cx="3949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Tipologia EMS selezionata allo </a:t>
            </a:r>
            <a:r>
              <a:rPr lang="it-IT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iniziale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5552385" y="2145849"/>
            <a:ext cx="5533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Totale punteggio dei gradi di giudizio assegnati allo </a:t>
            </a:r>
            <a:r>
              <a:rPr lang="it-IT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5552387" y="2585444"/>
            <a:ext cx="5316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 di vulnerabilità assegnata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5552387" y="3025038"/>
            <a:ext cx="6429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Soglia per il passaggio al livello inferiore della classe di vulnerabilità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5552386" y="3625911"/>
            <a:ext cx="5835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Punteggio di vulnerabilità – Soglia di punteggio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5552386" y="4438723"/>
            <a:ext cx="6429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Incidenza dell’intervento scelto (punteggio </a:t>
            </a:r>
            <a:r>
              <a:rPr lang="it-IT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intervento – post intervento)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5552386" y="4910446"/>
            <a:ext cx="5194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Somma di tutti gli interventi scelti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asellaDiTesto 17"/>
          <p:cNvSpPr txBox="1"/>
          <p:nvPr/>
        </p:nvSpPr>
        <p:spPr>
          <a:xfrm>
            <a:off x="5552385" y="5734288"/>
            <a:ext cx="4878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Punteggio di vulnerabilità – Incidenza intervento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5552385" y="5326954"/>
            <a:ext cx="5835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Punteggio per il passaggio di classe – Incidenza intervento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sellaDiTesto 19"/>
          <p:cNvSpPr txBox="1"/>
          <p:nvPr/>
        </p:nvSpPr>
        <p:spPr>
          <a:xfrm>
            <a:off x="5211783" y="1302521"/>
            <a:ext cx="38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5223512" y="2124103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2" name="Rettangolo 21"/>
          <p:cNvSpPr/>
          <p:nvPr/>
        </p:nvSpPr>
        <p:spPr>
          <a:xfrm>
            <a:off x="5223512" y="2568374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5241835" y="3008716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4" name="Rettangolo 23"/>
          <p:cNvSpPr/>
          <p:nvPr/>
        </p:nvSpPr>
        <p:spPr>
          <a:xfrm>
            <a:off x="5211783" y="3601969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5" name="Rettangolo 24"/>
          <p:cNvSpPr/>
          <p:nvPr/>
        </p:nvSpPr>
        <p:spPr>
          <a:xfrm>
            <a:off x="5235971" y="4423334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6" name="Rettangolo 25"/>
          <p:cNvSpPr/>
          <p:nvPr/>
        </p:nvSpPr>
        <p:spPr>
          <a:xfrm>
            <a:off x="5248065" y="4898407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7" name="Rettangolo 26"/>
          <p:cNvSpPr/>
          <p:nvPr/>
        </p:nvSpPr>
        <p:spPr>
          <a:xfrm>
            <a:off x="5260158" y="5307540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8" name="Rettangolo 27"/>
          <p:cNvSpPr/>
          <p:nvPr/>
        </p:nvSpPr>
        <p:spPr>
          <a:xfrm>
            <a:off x="5260158" y="5724568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9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09F93C-546C-4242-B770-535E0709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609601"/>
            <a:ext cx="9404723" cy="738432"/>
          </a:xfrm>
        </p:spPr>
        <p:txBody>
          <a:bodyPr/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funziona?</a:t>
            </a: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CC6D82-5E46-4D3A-B8CB-8D3901784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89021"/>
            <a:ext cx="3877061" cy="4902901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L’obiettivo della selezione dell’intervento è riuscire a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portare a zero il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punteggio per il passaggio di classe e passare ad un livello inferiore della classe di vulnerabilità.</a:t>
            </a:r>
          </a:p>
          <a:p>
            <a:pPr marL="0" indent="0" algn="just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Probabilmente l’utente dovrà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scegliere ulteriori interventi. 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Nella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selezione degli interventi successivi al primo, ora è necessario selezionare prima la caratteristica qualitativa e successivamente la struttura ad essa associata. 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Nella prima scelta c’è una distinzione per indicare su quali caratteristiche l’utente deve rivolgere subito la sua attenzione (indicate in rosso) e quelle ritenute meno urgenti (indicate in verde).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073" y="1489021"/>
            <a:ext cx="6388029" cy="482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1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50218"/>
          </a:xfrm>
        </p:spPr>
        <p:txBody>
          <a:bodyPr/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funziona?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793977"/>
          </a:xfrm>
        </p:spPr>
        <p:txBody>
          <a:bodyPr/>
          <a:lstStyle/>
          <a:p>
            <a:pPr marL="0" indent="0" algn="just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l’utente ha raggiunto il livello inferiore di classe di vulnerabilità viene mostrato a schermo un riquadro con un messaggio di successo.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567" y="3515410"/>
            <a:ext cx="3028571" cy="1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9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59645"/>
          </a:xfrm>
        </p:spPr>
        <p:txBody>
          <a:bodyPr/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funziona?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82426" y="1656992"/>
            <a:ext cx="3431356" cy="449487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Proseguendo verso l’ultima pagina viene mostrata una tabella con all’interno tutti gli interventi selezionati negli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precedenti e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loro rispettivi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prezzi.</a:t>
            </a:r>
          </a:p>
          <a:p>
            <a:pPr marL="0" indent="0" algn="just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Inserendo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nel riquadro apposito la quantità di mq per ogni intervento presente nella tabella viene calcolato all’istante un costo parziale. 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È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possibile ottenere il valore della somma dei costi parziali. 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477" y="1690867"/>
            <a:ext cx="6415925" cy="446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2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9494D0-C343-4961-AC83-D96DC4B2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5781"/>
            <a:ext cx="9404723" cy="1400530"/>
          </a:xfrm>
        </p:spPr>
        <p:txBody>
          <a:bodyPr/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Indice</a:t>
            </a:r>
            <a:r>
              <a:rPr lang="it-IT" dirty="0"/>
              <a:t>	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078A8F-08A1-408A-BC3C-79D53607C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532" y="2066311"/>
            <a:ext cx="10515600" cy="4351338"/>
          </a:xfrm>
        </p:spPr>
        <p:txBody>
          <a:bodyPr>
            <a:normAutofit/>
          </a:bodyPr>
          <a:lstStyle/>
          <a:p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Introduzione</a:t>
            </a:r>
          </a:p>
          <a:p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Progettazione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funziona?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Conclusioni e sviluppi futuri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59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84230"/>
          </a:xfrm>
        </p:spPr>
        <p:txBody>
          <a:bodyPr/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funziona?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03313" y="1574070"/>
            <a:ext cx="3091616" cy="46570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Calcolato il totale vengono mostrati dei dati riassuntivi.</a:t>
            </a:r>
          </a:p>
          <a:p>
            <a:pPr marL="0" indent="0">
              <a:buNone/>
            </a:pP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Infine occorre inserire una superficie totale in mq e selezionare il livello di danno ipotizzato nel menù a tendina così da ottenere il costo di riparazione dell’edificio analizzato.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134" y="1574070"/>
            <a:ext cx="5600000" cy="1428571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134" y="4072380"/>
            <a:ext cx="6283917" cy="1627822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0652289" y="1687582"/>
            <a:ext cx="12254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Costo di investimento totale</a:t>
            </a:r>
          </a:p>
          <a:p>
            <a:pPr algn="ctr"/>
            <a:r>
              <a:rPr lang="it-IT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</a:p>
          <a:p>
            <a:pPr algn="ctr"/>
            <a:r>
              <a:rPr lang="it-IT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Incidenza dei pacchetti di interventi sul punteggio di vulnerabilità</a:t>
            </a:r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0345134" y="2518579"/>
            <a:ext cx="38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74A629-FAFF-4386-8C1F-D3B3ECA4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652388"/>
            <a:ext cx="9404723" cy="771059"/>
          </a:xfrm>
        </p:spPr>
        <p:txBody>
          <a:bodyPr/>
          <a:lstStyle/>
          <a:p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Conclusioni e sviluppi futuri</a:t>
            </a: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0E3959-C324-4BE0-A948-3BC93306E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23447"/>
            <a:ext cx="8946541" cy="4939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progetto realizzato rispetta tutte le richieste stabilite all’inizio dal cliente e tutte le funzionalità sono state testate e seguono la logica voluta. </a:t>
            </a:r>
          </a:p>
          <a:p>
            <a:pPr marL="0" indent="0">
              <a:buNone/>
            </a:pP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 risulta innovativa perché tratta l’ambito strutturale in modo approfondito in quanto sono presenti valutazioni dettagliate e specifiche e cerca di orientare gli interventi strutturali per la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prevenzione dei danni.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 del lavoro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addizionale,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oltre ad avere una valutazione strutturale dell’edificio preso in esame, c’è la possibilità di aggiungere una valutazione energetica della struttura ricalcando le stesse modalità di scelta con dei menù a tendina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momento questa app è solo web ma in futuro sarà possibile una versione mobile di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SeiApp quindi integrarla in ambiente Android e iOS.</a:t>
            </a:r>
          </a:p>
          <a:p>
            <a:pPr marL="0" indent="0">
              <a:buNone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94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41" y="1227026"/>
            <a:ext cx="4267796" cy="4667901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5740925" y="2406814"/>
            <a:ext cx="48548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Grazie per</a:t>
            </a:r>
          </a:p>
          <a:p>
            <a:pPr algn="just"/>
            <a:r>
              <a:rPr lang="it-IT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l’attenzione.</a:t>
            </a:r>
          </a:p>
        </p:txBody>
      </p:sp>
    </p:spTree>
    <p:extLst>
      <p:ext uri="{BB962C8B-B14F-4D97-AF65-F5344CB8AC3E}">
        <p14:creationId xmlns:p14="http://schemas.microsoft.com/office/powerpoint/2010/main" val="302964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04CF5C-3582-4863-9727-EE15F5961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047"/>
          </a:xfrm>
        </p:spPr>
        <p:txBody>
          <a:bodyPr/>
          <a:lstStyle/>
          <a:p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Introduzione</a:t>
            </a: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2708FF-87E2-469B-8B4B-91C937440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L’intento del progetto è sviluppare una web app rest che, dotata di un’interfaccia grafica la renda il più possibile user-friendly, possa costituire un supporto alla progettazione di interventi sugli edifici storici, secondo un approccio volto alla risoluzione integrata di questioni strutturali.</a:t>
            </a:r>
          </a:p>
          <a:p>
            <a:pPr marL="0" indent="0">
              <a:buNone/>
            </a:pP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Quindi lo scopo è la valutazione degli edifici finalizzata alla loro riqualificazione strutturale/antisismica con la selezioni di interventi volti a ridurre la possibilità che si verifichino danni.</a:t>
            </a:r>
          </a:p>
          <a:p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 materiale su cui è basato il lavoro è stato fornito dalla dottoranda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Roncaccia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Elisa e il nome scelto è SeiApp.</a:t>
            </a: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10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A5A082-3A0E-4155-B0B0-09CC17563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69072"/>
          </a:xfrm>
        </p:spPr>
        <p:txBody>
          <a:bodyPr/>
          <a:lstStyle/>
          <a:p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5247F3-EA3B-431A-BB44-1120C99E9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548121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L’app si colloca in un ambito di prevenzione.</a:t>
            </a:r>
          </a:p>
          <a:p>
            <a:pPr marL="0" indent="0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Questa applicazione è destinata a professionisti e tecnici del settore edile che vogliano avvalersi di uno strumento di analisi precoce e che fornisca indicazioni secondo una lettura speditiva del tessuto urbano.</a:t>
            </a: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70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6807FB-20CD-4317-B323-2304EFA27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678498"/>
          </a:xfrm>
        </p:spPr>
        <p:txBody>
          <a:bodyPr/>
          <a:lstStyle/>
          <a:p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Progettazione</a:t>
            </a: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381568-A10F-4C0B-844D-FDFFEB796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 realizzare questa applicazione abbiamo pensato a lungo quali tecnologie usare. </a:t>
            </a:r>
          </a:p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 il front-end abbiamo utilizzato Angular + bootstrap dato che abbiamo familiarità con entrambi e  TypeScript per la parte logica.</a:t>
            </a:r>
          </a:p>
          <a:p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Abbiamo scelto di utilizzare Spring-boot per il back-end perché è uno dei framework più veloci per costruire un database e fare delle richieste HTTP. </a:t>
            </a:r>
          </a:p>
          <a:p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ataBase abbiamo utilizzato MySql hostato da un server Apache, le query sono state fatte con Hybernate che è integrato in Spring-boot.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0016678-7604-46FC-B840-902D6A4A49A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046" y="1991880"/>
            <a:ext cx="1779656" cy="177965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DB1C50E-6037-4F91-81B2-BEC856043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33" y="3974919"/>
            <a:ext cx="2593571" cy="251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9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343538-F623-4B4A-852C-403BA486C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2193"/>
          </a:xfrm>
        </p:spPr>
        <p:txBody>
          <a:bodyPr/>
          <a:lstStyle/>
          <a:p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Progettazione</a:t>
            </a: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CEEA67FA-9562-4619-9629-EFE4B4144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02" y="1762811"/>
            <a:ext cx="10060698" cy="4504911"/>
          </a:xfrm>
        </p:spPr>
      </p:pic>
      <p:sp>
        <p:nvSpPr>
          <p:cNvPr id="3" name="CasellaDiTesto 2"/>
          <p:cNvSpPr txBox="1"/>
          <p:nvPr/>
        </p:nvSpPr>
        <p:spPr>
          <a:xfrm>
            <a:off x="1828801" y="5109328"/>
            <a:ext cx="6287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Architettura Spring-</a:t>
            </a:r>
            <a:r>
              <a:rPr lang="it-IT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</a:t>
            </a:r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Angular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241824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71B0F1-145B-4B4D-86FC-02AEAE208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871" y="469459"/>
            <a:ext cx="11475129" cy="619510"/>
          </a:xfrm>
        </p:spPr>
        <p:txBody>
          <a:bodyPr>
            <a:normAutofit/>
          </a:bodyPr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funziona?</a:t>
            </a: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BADAFC-67A7-457E-A090-DB128D3AB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450" y="2111711"/>
            <a:ext cx="9083339" cy="23023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maggior parte delle funzioni della web app vengono svolte tramite l’uso dei 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menù a tendina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infatti l’utente deve poter fare in modo chiaro delle scelte tra quelle proposte, per poter svolgere al meglio il proprio lavoro. </a:t>
            </a:r>
          </a:p>
          <a:p>
            <a:pPr marL="0" indent="0" algn="just">
              <a:buNone/>
            </a:pP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front-end, facendo uso di richieste HTTP riceve degli 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di oggetti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 verranno poi visualizzati dall’utente all’interno dei menù a tendina.</a:t>
            </a:r>
          </a:p>
          <a:p>
            <a:pPr algn="just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3613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9BC31C-64FD-422A-9DCF-1B8B782C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7352"/>
          </a:xfrm>
        </p:spPr>
        <p:txBody>
          <a:bodyPr/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funziona?</a:t>
            </a:r>
            <a:endParaRPr lang="it-IT" sz="32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9F2FED-F870-4393-B0FB-0897F3C9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46185"/>
            <a:ext cx="8946541" cy="1161345"/>
          </a:xfrm>
        </p:spPr>
        <p:txBody>
          <a:bodyPr/>
          <a:lstStyle/>
          <a:p>
            <a:pPr marL="0" indent="0" algn="just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L’utente quando avvia la web app si trova nella home in cui è già presente la prima scelta riguardante il tipo di edificio su cui dovrà agire: edificio singolo o edificio in aggregato. </a:t>
            </a:r>
          </a:p>
          <a:p>
            <a:pPr algn="just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FBC032A-FA09-4739-8E41-4F4769A3D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141" y="2894306"/>
            <a:ext cx="8259718" cy="360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6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E06064-6AFB-42D2-8EBA-79C952DD1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2093"/>
          </a:xfrm>
        </p:spPr>
        <p:txBody>
          <a:bodyPr>
            <a:normAutofit/>
          </a:bodyPr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funziona?</a:t>
            </a: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C1A5BF-B467-4E88-9211-406737DD2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97796"/>
            <a:ext cx="10515600" cy="18441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maggior parte delle pagine prevedono la selezione di elementi all’interno dei menù a tendina, nell’esempio la scelta della tipologia EMS (Scheda Macrosismica Europea). </a:t>
            </a: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scelte che l’utente compie verranno prese in considerazione per tutte le scelte successive e influenzeranno a loro volta le selezioni successive.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7352454-5BD0-47DF-BFE9-65469B9B0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68" y="3474948"/>
            <a:ext cx="10276643" cy="30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5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Personalizzato 1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FF0000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2826</TotalTime>
  <Words>1182</Words>
  <Application>Microsoft Office PowerPoint</Application>
  <PresentationFormat>Widescreen</PresentationFormat>
  <Paragraphs>116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8" baseType="lpstr">
      <vt:lpstr>Arial</vt:lpstr>
      <vt:lpstr>Century Gothic</vt:lpstr>
      <vt:lpstr>Tahoma</vt:lpstr>
      <vt:lpstr>Times New Roman</vt:lpstr>
      <vt:lpstr>Wingdings 3</vt:lpstr>
      <vt:lpstr>Ione</vt:lpstr>
      <vt:lpstr> SeiApp</vt:lpstr>
      <vt:lpstr>Indice  </vt:lpstr>
      <vt:lpstr>Introduzione</vt:lpstr>
      <vt:lpstr>Target</vt:lpstr>
      <vt:lpstr>Progettazione</vt:lpstr>
      <vt:lpstr>Progettazione</vt:lpstr>
      <vt:lpstr>Come funziona?</vt:lpstr>
      <vt:lpstr>Come funziona?</vt:lpstr>
      <vt:lpstr>Come funziona?</vt:lpstr>
      <vt:lpstr>Come funziona?</vt:lpstr>
      <vt:lpstr>Come funziona?</vt:lpstr>
      <vt:lpstr>Come funziona?</vt:lpstr>
      <vt:lpstr>Come funziona?</vt:lpstr>
      <vt:lpstr>Come funziona?</vt:lpstr>
      <vt:lpstr>Come funziona?</vt:lpstr>
      <vt:lpstr>Come funziona?</vt:lpstr>
      <vt:lpstr>Come funziona?</vt:lpstr>
      <vt:lpstr>Come funziona?</vt:lpstr>
      <vt:lpstr>Come funziona?</vt:lpstr>
      <vt:lpstr>Come funziona?</vt:lpstr>
      <vt:lpstr>Conclusioni e sviluppi futuri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MOGIANESI LEONARDO</dc:creator>
  <cp:lastModifiedBy>Brian</cp:lastModifiedBy>
  <cp:revision>74</cp:revision>
  <dcterms:created xsi:type="dcterms:W3CDTF">2020-08-25T10:13:21Z</dcterms:created>
  <dcterms:modified xsi:type="dcterms:W3CDTF">2020-09-07T17:41:09Z</dcterms:modified>
</cp:coreProperties>
</file>