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2" d="100"/>
          <a:sy n="72" d="100"/>
        </p:scale>
        <p:origin x="64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F7B1E2-0E28-43C3-BA38-D03CEDC4E0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785B2D7-DA8E-4157-BC55-5066E06E3E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1FC3264-5473-4E90-9B05-DB609CFDE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3BC71-EEB4-421A-992D-64A8CB5488D5}" type="datetimeFigureOut">
              <a:rPr lang="es-AR" smtClean="0"/>
              <a:t>26/7/2022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25903FF-EACF-4348-92DA-438D8BDC5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60EF262-16D2-444E-A30D-0EA007B3A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3BC2C-6755-4DD1-BF3F-F119F379F83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01589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0CEC7C-D949-4A0B-A060-ED3382CD2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881B763-ECE8-4A50-81F5-586BDDECC3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664C2CC-7631-4E2E-AFA7-B86684093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3BC71-EEB4-421A-992D-64A8CB5488D5}" type="datetimeFigureOut">
              <a:rPr lang="es-AR" smtClean="0"/>
              <a:t>26/7/2022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B607D17-A587-4D22-8835-F3423F0EF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73A5671-CCFE-4B49-82C3-9BBE9B5A3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3BC2C-6755-4DD1-BF3F-F119F379F83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3127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A8B02A9-7A2F-412D-A2C7-620998E717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3342445-7D56-40DC-8E5F-EA41BCAEA5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EC38A44-2911-48EA-B293-CE2D17253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3BC71-EEB4-421A-992D-64A8CB5488D5}" type="datetimeFigureOut">
              <a:rPr lang="es-AR" smtClean="0"/>
              <a:t>26/7/2022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483309C-2636-4EFA-81E5-8EE965DA3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0AD8D85-2815-44E4-A4AE-9834EA694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3BC2C-6755-4DD1-BF3F-F119F379F83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14766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894018-16C6-4C29-8D7F-A917DFE29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CFCA795-C33C-424A-855D-1A64C79995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0BD24C6-4143-43BC-8E6F-2F400FFC1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3BC71-EEB4-421A-992D-64A8CB5488D5}" type="datetimeFigureOut">
              <a:rPr lang="es-AR" smtClean="0"/>
              <a:t>26/7/2022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CAD8FBE-EE99-43A6-8673-418539D4C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9855DBC-3265-4BB3-8C1B-F250CFFFB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3BC2C-6755-4DD1-BF3F-F119F379F83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94378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F71F27-F43F-457C-BF15-BC09217F7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604776E-2468-4B91-B0D3-DBBF249539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18B4661-BD22-49F6-BEF1-41D3A954E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3BC71-EEB4-421A-992D-64A8CB5488D5}" type="datetimeFigureOut">
              <a:rPr lang="es-AR" smtClean="0"/>
              <a:t>26/7/2022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3CCC98C-C264-4703-99F9-704C4DE81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57A936A-0254-4722-8A1A-65C310EA0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3BC2C-6755-4DD1-BF3F-F119F379F83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76862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F5068B-472F-4C25-818A-26486CB90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8BACD33-711D-46ED-B0A1-37C51E72AA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F00CEFA-B94B-4218-9624-EE91CA7BB5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9BF72C1-CEAD-4975-AC81-3A1122FE1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3BC71-EEB4-421A-992D-64A8CB5488D5}" type="datetimeFigureOut">
              <a:rPr lang="es-AR" smtClean="0"/>
              <a:t>26/7/2022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858FAAD-2112-45CF-B428-DE2BA79A0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041188B-F49B-48ED-9CF8-AF3F5F075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3BC2C-6755-4DD1-BF3F-F119F379F83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15211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60DD86-98A1-445F-B3B2-FED78F513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17DEECA-6835-43A4-8FFB-AC2D0CF249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F3512D3-F3F6-4DC8-A0B8-3C03D7160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5F11C89-5513-4DA7-A9C2-EADEC7CBC9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93BB727-B5C2-47ED-A31C-3E3EFF7351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B140FA1-7FE2-4A2E-B7B0-0EBE79F5B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3BC71-EEB4-421A-992D-64A8CB5488D5}" type="datetimeFigureOut">
              <a:rPr lang="es-AR" smtClean="0"/>
              <a:t>26/7/2022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E39A9C3-3FDB-4C47-899F-485B6B048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CFDF217-369F-4831-ACFD-0165FA967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3BC2C-6755-4DD1-BF3F-F119F379F83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19732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1192AB-C436-4AF7-8D08-93C1D1020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9BE2289-36A6-4333-B24E-6A4FDC1F5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3BC71-EEB4-421A-992D-64A8CB5488D5}" type="datetimeFigureOut">
              <a:rPr lang="es-AR" smtClean="0"/>
              <a:t>26/7/2022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0543035-4661-48B4-9C48-BFA3DF29D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59FE226-2689-457C-8020-BF533F8BF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3BC2C-6755-4DD1-BF3F-F119F379F83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41959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0910DA9-C3E7-4E0B-9332-2D75AB894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3BC71-EEB4-421A-992D-64A8CB5488D5}" type="datetimeFigureOut">
              <a:rPr lang="es-AR" smtClean="0"/>
              <a:t>26/7/2022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42E5139-7412-4B85-BEC7-3326FA180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9DAB205-B75E-4526-856D-AF27ED5BE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3BC2C-6755-4DD1-BF3F-F119F379F83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45835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3E1459-C6E8-4432-86B2-33CC258EE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C03C54A-7DAC-492B-826D-FA0FD53CF7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7848298-7794-44EA-84D3-2C8559722F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660FD9E-EC22-4738-BCB9-6E0C72276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3BC71-EEB4-421A-992D-64A8CB5488D5}" type="datetimeFigureOut">
              <a:rPr lang="es-AR" smtClean="0"/>
              <a:t>26/7/2022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778A7EB-94F3-4F63-BA41-72D7E13E0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F841CBD-AB66-4CAF-BE52-6EF97EA9C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3BC2C-6755-4DD1-BF3F-F119F379F83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54504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FBD80E-ACD5-406D-86E5-DA40B455A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7467E0C-6CD2-48CB-94DB-416C3A47BA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1308878-312E-441B-B2E6-F4ACAEEE34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F377E12-62AE-44EC-8770-C2D674F03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3BC71-EEB4-421A-992D-64A8CB5488D5}" type="datetimeFigureOut">
              <a:rPr lang="es-AR" smtClean="0"/>
              <a:t>26/7/2022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B537F8C-561A-4774-AB57-8E5A3E0D5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C78CCF7-C227-42A3-9B26-54912009D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3BC2C-6755-4DD1-BF3F-F119F379F83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34352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6254DA4-4F4E-4E90-BBEE-71CCD1264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8DFA35B-0F73-4CE0-A34C-095295B424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6C41B89-A29B-47B5-9399-0A7C3AD9D3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3BC71-EEB4-421A-992D-64A8CB5488D5}" type="datetimeFigureOut">
              <a:rPr lang="es-AR" smtClean="0"/>
              <a:t>26/7/2022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17EC575-F595-409E-9912-B5D3B93BB9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0D09EE1-9A64-4BA0-9DA0-6611385EDE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03BC2C-6755-4DD1-BF3F-F119F379F83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1116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2FB039-DA43-454C-B2D3-645342D115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67B4859-D65D-49CC-8139-958C72F848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AR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59D74321-8EA9-44AA-98A5-338F95C0C9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5147" y="1000907"/>
            <a:ext cx="7814772" cy="5499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551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3F26A3-017E-49DD-A6B1-DCD6F64A8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7B99377-587E-41DF-8728-0F475E4A5E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D522E16-0B5F-4251-AD91-1DFE87FBB3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6544" y="1307064"/>
            <a:ext cx="7976906" cy="4243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033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342F96-1FC1-40E7-B59A-730872616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CDA850C-3A64-403B-8DA8-056C6CD922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02E47DD-54ED-418E-A451-CE00C9B5F7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6520" y="956425"/>
            <a:ext cx="7977809" cy="4945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859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EA3FD0-C257-47AB-9DCD-2831628BD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365ED08-4B2B-4A1B-A5B0-C7D48A5C24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DD2935D-3301-43AB-94E1-40185DFCDD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955993"/>
            <a:ext cx="8945218" cy="4946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575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BBE184-B31C-4DE6-9E17-983AB1D09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EFE7A3B-E2CF-45EC-8E41-74F9CF90F4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9665BC2-8870-4F8F-8443-12258CE943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7675" y="2314575"/>
            <a:ext cx="3676650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79890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Panorámica</PresentationFormat>
  <Paragraphs>0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Wilson</dc:creator>
  <cp:lastModifiedBy>Wilson</cp:lastModifiedBy>
  <cp:revision>1</cp:revision>
  <dcterms:created xsi:type="dcterms:W3CDTF">2022-07-26T16:53:56Z</dcterms:created>
  <dcterms:modified xsi:type="dcterms:W3CDTF">2022-07-26T16:54:09Z</dcterms:modified>
</cp:coreProperties>
</file>