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76" r:id="rId5"/>
    <p:sldId id="278"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824AAA-291B-431B-91F3-391E33F29BA7}" v="51" dt="2022-07-11T07:53:53.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Pawson" userId="fc4c175b57fd2e55" providerId="LiveId" clId="{DC824AAA-291B-431B-91F3-391E33F29BA7}"/>
    <pc:docChg chg="undo custSel addSld delSld modSld sldOrd">
      <pc:chgData name="Richard Pawson" userId="fc4c175b57fd2e55" providerId="LiveId" clId="{DC824AAA-291B-431B-91F3-391E33F29BA7}" dt="2022-07-11T07:58:26.763" v="10540" actId="2085"/>
      <pc:docMkLst>
        <pc:docMk/>
      </pc:docMkLst>
      <pc:sldChg chg="delSp modSp mod">
        <pc:chgData name="Richard Pawson" userId="fc4c175b57fd2e55" providerId="LiveId" clId="{DC824AAA-291B-431B-91F3-391E33F29BA7}" dt="2022-07-06T15:57:57.064" v="5784" actId="255"/>
        <pc:sldMkLst>
          <pc:docMk/>
          <pc:sldMk cId="2355344044" sldId="256"/>
        </pc:sldMkLst>
        <pc:spChg chg="mod">
          <ac:chgData name="Richard Pawson" userId="fc4c175b57fd2e55" providerId="LiveId" clId="{DC824AAA-291B-431B-91F3-391E33F29BA7}" dt="2022-07-06T15:57:57.064" v="5784" actId="255"/>
          <ac:spMkLst>
            <pc:docMk/>
            <pc:sldMk cId="2355344044" sldId="256"/>
            <ac:spMk id="2" creationId="{3C0A147C-D5E2-F264-9662-C447AB73BF9C}"/>
          </ac:spMkLst>
        </pc:spChg>
        <pc:spChg chg="del">
          <ac:chgData name="Richard Pawson" userId="fc4c175b57fd2e55" providerId="LiveId" clId="{DC824AAA-291B-431B-91F3-391E33F29BA7}" dt="2022-07-06T15:56:03.054" v="5732" actId="478"/>
          <ac:spMkLst>
            <pc:docMk/>
            <pc:sldMk cId="2355344044" sldId="256"/>
            <ac:spMk id="3" creationId="{F34C52C6-F079-2949-CACF-BFCD8A31DE3F}"/>
          </ac:spMkLst>
        </pc:spChg>
      </pc:sldChg>
      <pc:sldChg chg="addSp delSp modSp mod ord">
        <pc:chgData name="Richard Pawson" userId="fc4c175b57fd2e55" providerId="LiveId" clId="{DC824AAA-291B-431B-91F3-391E33F29BA7}" dt="2022-07-11T07:55:32.145" v="10510" actId="207"/>
        <pc:sldMkLst>
          <pc:docMk/>
          <pc:sldMk cId="1281376288" sldId="257"/>
        </pc:sldMkLst>
        <pc:spChg chg="mod">
          <ac:chgData name="Richard Pawson" userId="fc4c175b57fd2e55" providerId="LiveId" clId="{DC824AAA-291B-431B-91F3-391E33F29BA7}" dt="2022-07-11T07:53:48.308" v="10501" actId="165"/>
          <ac:spMkLst>
            <pc:docMk/>
            <pc:sldMk cId="1281376288" sldId="257"/>
            <ac:spMk id="4" creationId="{E4A54570-2FE8-102B-5CBA-883C3D09B41D}"/>
          </ac:spMkLst>
        </pc:spChg>
        <pc:spChg chg="mod">
          <ac:chgData name="Richard Pawson" userId="fc4c175b57fd2e55" providerId="LiveId" clId="{DC824AAA-291B-431B-91F3-391E33F29BA7}" dt="2022-07-11T07:53:48.308" v="10501" actId="165"/>
          <ac:spMkLst>
            <pc:docMk/>
            <pc:sldMk cId="1281376288" sldId="257"/>
            <ac:spMk id="5" creationId="{9FA1F2C8-D9EF-E181-5B57-292108BEE69B}"/>
          </ac:spMkLst>
        </pc:spChg>
        <pc:spChg chg="mod">
          <ac:chgData name="Richard Pawson" userId="fc4c175b57fd2e55" providerId="LiveId" clId="{DC824AAA-291B-431B-91F3-391E33F29BA7}" dt="2022-07-11T07:53:48.308" v="10501" actId="165"/>
          <ac:spMkLst>
            <pc:docMk/>
            <pc:sldMk cId="1281376288" sldId="257"/>
            <ac:spMk id="6" creationId="{B768FF91-6136-C48B-649F-4B7585A74A67}"/>
          </ac:spMkLst>
        </pc:spChg>
        <pc:spChg chg="mod">
          <ac:chgData name="Richard Pawson" userId="fc4c175b57fd2e55" providerId="LiveId" clId="{DC824AAA-291B-431B-91F3-391E33F29BA7}" dt="2022-07-11T07:53:48.308" v="10501" actId="165"/>
          <ac:spMkLst>
            <pc:docMk/>
            <pc:sldMk cId="1281376288" sldId="257"/>
            <ac:spMk id="9" creationId="{A10DFA47-D84A-29A1-50A3-18033A4BDE57}"/>
          </ac:spMkLst>
        </pc:spChg>
        <pc:spChg chg="mod">
          <ac:chgData name="Richard Pawson" userId="fc4c175b57fd2e55" providerId="LiveId" clId="{DC824AAA-291B-431B-91F3-391E33F29BA7}" dt="2022-07-11T07:53:48.308" v="10501" actId="165"/>
          <ac:spMkLst>
            <pc:docMk/>
            <pc:sldMk cId="1281376288" sldId="257"/>
            <ac:spMk id="10" creationId="{861DBE38-99AE-3F84-5C3D-D4BA64B35E4F}"/>
          </ac:spMkLst>
        </pc:spChg>
        <pc:spChg chg="mod">
          <ac:chgData name="Richard Pawson" userId="fc4c175b57fd2e55" providerId="LiveId" clId="{DC824AAA-291B-431B-91F3-391E33F29BA7}" dt="2022-07-11T07:53:48.308" v="10501" actId="165"/>
          <ac:spMkLst>
            <pc:docMk/>
            <pc:sldMk cId="1281376288" sldId="257"/>
            <ac:spMk id="11" creationId="{8EB7C80D-1B7C-E7D1-3318-BB5A22EF7E87}"/>
          </ac:spMkLst>
        </pc:spChg>
        <pc:spChg chg="mod">
          <ac:chgData name="Richard Pawson" userId="fc4c175b57fd2e55" providerId="LiveId" clId="{DC824AAA-291B-431B-91F3-391E33F29BA7}" dt="2022-07-11T07:53:48.308" v="10501" actId="165"/>
          <ac:spMkLst>
            <pc:docMk/>
            <pc:sldMk cId="1281376288" sldId="257"/>
            <ac:spMk id="13" creationId="{919DCA3C-E2C6-06A5-0DCD-D962994FAB09}"/>
          </ac:spMkLst>
        </pc:spChg>
        <pc:spChg chg="mod">
          <ac:chgData name="Richard Pawson" userId="fc4c175b57fd2e55" providerId="LiveId" clId="{DC824AAA-291B-431B-91F3-391E33F29BA7}" dt="2022-07-11T07:53:48.308" v="10501" actId="165"/>
          <ac:spMkLst>
            <pc:docMk/>
            <pc:sldMk cId="1281376288" sldId="257"/>
            <ac:spMk id="14" creationId="{52ADCCBA-0B34-1AB1-CE76-578BD2A8639E}"/>
          </ac:spMkLst>
        </pc:spChg>
        <pc:spChg chg="mod">
          <ac:chgData name="Richard Pawson" userId="fc4c175b57fd2e55" providerId="LiveId" clId="{DC824AAA-291B-431B-91F3-391E33F29BA7}" dt="2022-07-11T07:53:48.308" v="10501" actId="165"/>
          <ac:spMkLst>
            <pc:docMk/>
            <pc:sldMk cId="1281376288" sldId="257"/>
            <ac:spMk id="15" creationId="{6C38BB48-B180-9C4B-CB6E-9EB4D9369B49}"/>
          </ac:spMkLst>
        </pc:spChg>
        <pc:spChg chg="mod">
          <ac:chgData name="Richard Pawson" userId="fc4c175b57fd2e55" providerId="LiveId" clId="{DC824AAA-291B-431B-91F3-391E33F29BA7}" dt="2022-07-11T07:53:48.308" v="10501" actId="165"/>
          <ac:spMkLst>
            <pc:docMk/>
            <pc:sldMk cId="1281376288" sldId="257"/>
            <ac:spMk id="17" creationId="{D5CCCB07-2B74-1256-DCD9-C95314A9FEA2}"/>
          </ac:spMkLst>
        </pc:spChg>
        <pc:spChg chg="mod">
          <ac:chgData name="Richard Pawson" userId="fc4c175b57fd2e55" providerId="LiveId" clId="{DC824AAA-291B-431B-91F3-391E33F29BA7}" dt="2022-07-11T07:53:48.308" v="10501" actId="165"/>
          <ac:spMkLst>
            <pc:docMk/>
            <pc:sldMk cId="1281376288" sldId="257"/>
            <ac:spMk id="18" creationId="{1DA1CA72-D228-5B2B-B287-E79FD9D0453A}"/>
          </ac:spMkLst>
        </pc:spChg>
        <pc:spChg chg="mod">
          <ac:chgData name="Richard Pawson" userId="fc4c175b57fd2e55" providerId="LiveId" clId="{DC824AAA-291B-431B-91F3-391E33F29BA7}" dt="2022-07-11T07:53:48.308" v="10501" actId="165"/>
          <ac:spMkLst>
            <pc:docMk/>
            <pc:sldMk cId="1281376288" sldId="257"/>
            <ac:spMk id="19" creationId="{F2B50850-B7B2-BF5A-6CB4-FEBF17E232D2}"/>
          </ac:spMkLst>
        </pc:spChg>
        <pc:spChg chg="add del mod">
          <ac:chgData name="Richard Pawson" userId="fc4c175b57fd2e55" providerId="LiveId" clId="{DC824AAA-291B-431B-91F3-391E33F29BA7}" dt="2022-07-06T17:10:15.431" v="6904" actId="478"/>
          <ac:spMkLst>
            <pc:docMk/>
            <pc:sldMk cId="1281376288" sldId="257"/>
            <ac:spMk id="21" creationId="{BD314663-8CA5-47B2-2F50-02CFFC77E47C}"/>
          </ac:spMkLst>
        </pc:spChg>
        <pc:spChg chg="mod">
          <ac:chgData name="Richard Pawson" userId="fc4c175b57fd2e55" providerId="LiveId" clId="{DC824AAA-291B-431B-91F3-391E33F29BA7}" dt="2022-07-11T07:53:48.308" v="10501" actId="165"/>
          <ac:spMkLst>
            <pc:docMk/>
            <pc:sldMk cId="1281376288" sldId="257"/>
            <ac:spMk id="22" creationId="{25883A86-DF63-9811-90C5-752B1EFDD097}"/>
          </ac:spMkLst>
        </pc:spChg>
        <pc:spChg chg="mod">
          <ac:chgData name="Richard Pawson" userId="fc4c175b57fd2e55" providerId="LiveId" clId="{DC824AAA-291B-431B-91F3-391E33F29BA7}" dt="2022-07-11T07:53:48.308" v="10501" actId="165"/>
          <ac:spMkLst>
            <pc:docMk/>
            <pc:sldMk cId="1281376288" sldId="257"/>
            <ac:spMk id="23" creationId="{D8751398-2032-77D5-F7EF-FECC4CF9AF36}"/>
          </ac:spMkLst>
        </pc:spChg>
        <pc:spChg chg="mod">
          <ac:chgData name="Richard Pawson" userId="fc4c175b57fd2e55" providerId="LiveId" clId="{DC824AAA-291B-431B-91F3-391E33F29BA7}" dt="2022-07-11T07:53:48.308" v="10501" actId="165"/>
          <ac:spMkLst>
            <pc:docMk/>
            <pc:sldMk cId="1281376288" sldId="257"/>
            <ac:spMk id="24" creationId="{3AE71413-2FD8-DD6F-D934-1418B4499E2E}"/>
          </ac:spMkLst>
        </pc:spChg>
        <pc:spChg chg="mod">
          <ac:chgData name="Richard Pawson" userId="fc4c175b57fd2e55" providerId="LiveId" clId="{DC824AAA-291B-431B-91F3-391E33F29BA7}" dt="2022-07-11T07:53:48.308" v="10501" actId="165"/>
          <ac:spMkLst>
            <pc:docMk/>
            <pc:sldMk cId="1281376288" sldId="257"/>
            <ac:spMk id="25" creationId="{A8E5BA4B-4B49-9D10-43BA-52360D3F87A2}"/>
          </ac:spMkLst>
        </pc:spChg>
        <pc:spChg chg="mod">
          <ac:chgData name="Richard Pawson" userId="fc4c175b57fd2e55" providerId="LiveId" clId="{DC824AAA-291B-431B-91F3-391E33F29BA7}" dt="2022-07-11T07:53:48.308" v="10501" actId="165"/>
          <ac:spMkLst>
            <pc:docMk/>
            <pc:sldMk cId="1281376288" sldId="257"/>
            <ac:spMk id="26" creationId="{6E04CE6C-9CC9-B792-9BAC-DEDF3742F095}"/>
          </ac:spMkLst>
        </pc:spChg>
        <pc:spChg chg="mod">
          <ac:chgData name="Richard Pawson" userId="fc4c175b57fd2e55" providerId="LiveId" clId="{DC824AAA-291B-431B-91F3-391E33F29BA7}" dt="2022-07-11T07:53:48.308" v="10501" actId="165"/>
          <ac:spMkLst>
            <pc:docMk/>
            <pc:sldMk cId="1281376288" sldId="257"/>
            <ac:spMk id="27" creationId="{AE784E84-1915-CAF3-26CF-89662418C462}"/>
          </ac:spMkLst>
        </pc:spChg>
        <pc:spChg chg="mod">
          <ac:chgData name="Richard Pawson" userId="fc4c175b57fd2e55" providerId="LiveId" clId="{DC824AAA-291B-431B-91F3-391E33F29BA7}" dt="2022-07-11T07:55:25.228" v="10509" actId="207"/>
          <ac:spMkLst>
            <pc:docMk/>
            <pc:sldMk cId="1281376288" sldId="257"/>
            <ac:spMk id="28" creationId="{880D4307-B7FD-C7AE-B0C1-8808709736D8}"/>
          </ac:spMkLst>
        </pc:spChg>
        <pc:spChg chg="del mod topLvl">
          <ac:chgData name="Richard Pawson" userId="fc4c175b57fd2e55" providerId="LiveId" clId="{DC824AAA-291B-431B-91F3-391E33F29BA7}" dt="2022-07-06T16:52:54.303" v="6227" actId="478"/>
          <ac:spMkLst>
            <pc:docMk/>
            <pc:sldMk cId="1281376288" sldId="257"/>
            <ac:spMk id="33" creationId="{C39AB932-1F71-36FE-2F77-115EC2D5B205}"/>
          </ac:spMkLst>
        </pc:spChg>
        <pc:spChg chg="del mod topLvl">
          <ac:chgData name="Richard Pawson" userId="fc4c175b57fd2e55" providerId="LiveId" clId="{DC824AAA-291B-431B-91F3-391E33F29BA7}" dt="2022-07-06T16:52:56.909" v="6228" actId="478"/>
          <ac:spMkLst>
            <pc:docMk/>
            <pc:sldMk cId="1281376288" sldId="257"/>
            <ac:spMk id="34" creationId="{DC4AD2D2-3CE5-9CF9-C8DF-75540D8630AB}"/>
          </ac:spMkLst>
        </pc:spChg>
        <pc:spChg chg="mod">
          <ac:chgData name="Richard Pawson" userId="fc4c175b57fd2e55" providerId="LiveId" clId="{DC824AAA-291B-431B-91F3-391E33F29BA7}" dt="2022-07-11T07:53:48.308" v="10501" actId="165"/>
          <ac:spMkLst>
            <pc:docMk/>
            <pc:sldMk cId="1281376288" sldId="257"/>
            <ac:spMk id="35" creationId="{F168DB02-2B09-04EB-5EB5-46E56D7A9BB8}"/>
          </ac:spMkLst>
        </pc:spChg>
        <pc:spChg chg="del mod topLvl">
          <ac:chgData name="Richard Pawson" userId="fc4c175b57fd2e55" providerId="LiveId" clId="{DC824AAA-291B-431B-91F3-391E33F29BA7}" dt="2022-07-06T16:53:15.064" v="6232" actId="478"/>
          <ac:spMkLst>
            <pc:docMk/>
            <pc:sldMk cId="1281376288" sldId="257"/>
            <ac:spMk id="40" creationId="{C17C368E-5977-F32B-7789-11CEFED76C66}"/>
          </ac:spMkLst>
        </pc:spChg>
        <pc:spChg chg="add mod">
          <ac:chgData name="Richard Pawson" userId="fc4c175b57fd2e55" providerId="LiveId" clId="{DC824AAA-291B-431B-91F3-391E33F29BA7}" dt="2022-07-11T07:55:32.145" v="10510" actId="207"/>
          <ac:spMkLst>
            <pc:docMk/>
            <pc:sldMk cId="1281376288" sldId="257"/>
            <ac:spMk id="40" creationId="{F360A7F2-590A-336A-205D-7B5F595EED78}"/>
          </ac:spMkLst>
        </pc:spChg>
        <pc:spChg chg="mod topLvl">
          <ac:chgData name="Richard Pawson" userId="fc4c175b57fd2e55" providerId="LiveId" clId="{DC824AAA-291B-431B-91F3-391E33F29BA7}" dt="2022-07-11T07:53:48.308" v="10501" actId="165"/>
          <ac:spMkLst>
            <pc:docMk/>
            <pc:sldMk cId="1281376288" sldId="257"/>
            <ac:spMk id="41" creationId="{F024A6A3-3543-1FF4-2855-68A8C6E8B12B}"/>
          </ac:spMkLst>
        </pc:spChg>
        <pc:spChg chg="add del mod topLvl">
          <ac:chgData name="Richard Pawson" userId="fc4c175b57fd2e55" providerId="LiveId" clId="{DC824AAA-291B-431B-91F3-391E33F29BA7}" dt="2022-07-11T07:53:48.308" v="10501" actId="165"/>
          <ac:spMkLst>
            <pc:docMk/>
            <pc:sldMk cId="1281376288" sldId="257"/>
            <ac:spMk id="42" creationId="{7F957707-AECD-9FF4-0A58-5B2F548E156F}"/>
          </ac:spMkLst>
        </pc:spChg>
        <pc:spChg chg="add del mod topLvl">
          <ac:chgData name="Richard Pawson" userId="fc4c175b57fd2e55" providerId="LiveId" clId="{DC824AAA-291B-431B-91F3-391E33F29BA7}" dt="2022-07-11T07:53:48.308" v="10501" actId="165"/>
          <ac:spMkLst>
            <pc:docMk/>
            <pc:sldMk cId="1281376288" sldId="257"/>
            <ac:spMk id="43" creationId="{DF854F22-5998-436B-1678-74E65652DAC0}"/>
          </ac:spMkLst>
        </pc:spChg>
        <pc:spChg chg="mod topLvl">
          <ac:chgData name="Richard Pawson" userId="fc4c175b57fd2e55" providerId="LiveId" clId="{DC824AAA-291B-431B-91F3-391E33F29BA7}" dt="2022-07-11T07:53:53.484" v="10502" actId="165"/>
          <ac:spMkLst>
            <pc:docMk/>
            <pc:sldMk cId="1281376288" sldId="257"/>
            <ac:spMk id="45" creationId="{488B4A62-A4C2-DD67-BA75-001D7A84DEB8}"/>
          </ac:spMkLst>
        </pc:spChg>
        <pc:spChg chg="mod topLvl">
          <ac:chgData name="Richard Pawson" userId="fc4c175b57fd2e55" providerId="LiveId" clId="{DC824AAA-291B-431B-91F3-391E33F29BA7}" dt="2022-07-11T07:54:20.632" v="10505" actId="14100"/>
          <ac:spMkLst>
            <pc:docMk/>
            <pc:sldMk cId="1281376288" sldId="257"/>
            <ac:spMk id="46" creationId="{28B90973-3A48-4478-D7D0-2BB4E2446DDC}"/>
          </ac:spMkLst>
        </pc:spChg>
        <pc:spChg chg="mod topLvl">
          <ac:chgData name="Richard Pawson" userId="fc4c175b57fd2e55" providerId="LiveId" clId="{DC824AAA-291B-431B-91F3-391E33F29BA7}" dt="2022-07-11T07:54:28.936" v="10506" actId="1076"/>
          <ac:spMkLst>
            <pc:docMk/>
            <pc:sldMk cId="1281376288" sldId="257"/>
            <ac:spMk id="47" creationId="{411826B8-74A4-4191-3144-B6CD780D2D51}"/>
          </ac:spMkLst>
        </pc:spChg>
        <pc:spChg chg="mod topLvl">
          <ac:chgData name="Richard Pawson" userId="fc4c175b57fd2e55" providerId="LiveId" clId="{DC824AAA-291B-431B-91F3-391E33F29BA7}" dt="2022-07-11T07:54:38.320" v="10507" actId="1076"/>
          <ac:spMkLst>
            <pc:docMk/>
            <pc:sldMk cId="1281376288" sldId="257"/>
            <ac:spMk id="48" creationId="{D3342CDC-29D2-7EBA-990C-404DFC687457}"/>
          </ac:spMkLst>
        </pc:spChg>
        <pc:grpChg chg="add mod topLvl">
          <ac:chgData name="Richard Pawson" userId="fc4c175b57fd2e55" providerId="LiveId" clId="{DC824AAA-291B-431B-91F3-391E33F29BA7}" dt="2022-07-11T07:53:48.308" v="10501" actId="165"/>
          <ac:grpSpMkLst>
            <pc:docMk/>
            <pc:sldMk cId="1281376288" sldId="257"/>
            <ac:grpSpMk id="2" creationId="{B1083898-9868-E1D8-1C5C-1EEB64A91BCB}"/>
          </ac:grpSpMkLst>
        </pc:grpChg>
        <pc:grpChg chg="add mod topLvl">
          <ac:chgData name="Richard Pawson" userId="fc4c175b57fd2e55" providerId="LiveId" clId="{DC824AAA-291B-431B-91F3-391E33F29BA7}" dt="2022-07-11T07:53:48.308" v="10501" actId="165"/>
          <ac:grpSpMkLst>
            <pc:docMk/>
            <pc:sldMk cId="1281376288" sldId="257"/>
            <ac:grpSpMk id="3" creationId="{3E6F1A31-5B15-2285-700C-A42A19759AC0}"/>
          </ac:grpSpMkLst>
        </pc:grpChg>
        <pc:grpChg chg="mod">
          <ac:chgData name="Richard Pawson" userId="fc4c175b57fd2e55" providerId="LiveId" clId="{DC824AAA-291B-431B-91F3-391E33F29BA7}" dt="2022-07-11T07:53:48.308" v="10501" actId="165"/>
          <ac:grpSpMkLst>
            <pc:docMk/>
            <pc:sldMk cId="1281376288" sldId="257"/>
            <ac:grpSpMk id="7" creationId="{97FB0461-A60F-3AF3-1109-58CF86A2D938}"/>
          </ac:grpSpMkLst>
        </pc:grpChg>
        <pc:grpChg chg="mod">
          <ac:chgData name="Richard Pawson" userId="fc4c175b57fd2e55" providerId="LiveId" clId="{DC824AAA-291B-431B-91F3-391E33F29BA7}" dt="2022-07-11T07:53:48.308" v="10501" actId="165"/>
          <ac:grpSpMkLst>
            <pc:docMk/>
            <pc:sldMk cId="1281376288" sldId="257"/>
            <ac:grpSpMk id="8" creationId="{5AF624CD-11C8-9D53-2E6D-BE61C5D8F898}"/>
          </ac:grpSpMkLst>
        </pc:grpChg>
        <pc:grpChg chg="mod">
          <ac:chgData name="Richard Pawson" userId="fc4c175b57fd2e55" providerId="LiveId" clId="{DC824AAA-291B-431B-91F3-391E33F29BA7}" dt="2022-07-11T07:53:48.308" v="10501" actId="165"/>
          <ac:grpSpMkLst>
            <pc:docMk/>
            <pc:sldMk cId="1281376288" sldId="257"/>
            <ac:grpSpMk id="12" creationId="{62C12198-93BB-DF69-55A5-6477F8A948B9}"/>
          </ac:grpSpMkLst>
        </pc:grpChg>
        <pc:grpChg chg="mod">
          <ac:chgData name="Richard Pawson" userId="fc4c175b57fd2e55" providerId="LiveId" clId="{DC824AAA-291B-431B-91F3-391E33F29BA7}" dt="2022-07-11T07:53:48.308" v="10501" actId="165"/>
          <ac:grpSpMkLst>
            <pc:docMk/>
            <pc:sldMk cId="1281376288" sldId="257"/>
            <ac:grpSpMk id="16" creationId="{8E1C860A-DE8E-3446-EC24-845AFBA88E13}"/>
          </ac:grpSpMkLst>
        </pc:grpChg>
        <pc:grpChg chg="add del mod">
          <ac:chgData name="Richard Pawson" userId="fc4c175b57fd2e55" providerId="LiveId" clId="{DC824AAA-291B-431B-91F3-391E33F29BA7}" dt="2022-07-06T16:52:54.303" v="6227" actId="478"/>
          <ac:grpSpMkLst>
            <pc:docMk/>
            <pc:sldMk cId="1281376288" sldId="257"/>
            <ac:grpSpMk id="20" creationId="{3CC46FD1-101B-A683-94D6-89CE8C005798}"/>
          </ac:grpSpMkLst>
        </pc:grpChg>
        <pc:grpChg chg="add del mod">
          <ac:chgData name="Richard Pawson" userId="fc4c175b57fd2e55" providerId="LiveId" clId="{DC824AAA-291B-431B-91F3-391E33F29BA7}" dt="2022-07-11T07:53:48.308" v="10501" actId="165"/>
          <ac:grpSpMkLst>
            <pc:docMk/>
            <pc:sldMk cId="1281376288" sldId="257"/>
            <ac:grpSpMk id="20" creationId="{8A2D25CB-0839-951E-486A-A77F041A17C3}"/>
          </ac:grpSpMkLst>
        </pc:grpChg>
        <pc:grpChg chg="add mod topLvl">
          <ac:chgData name="Richard Pawson" userId="fc4c175b57fd2e55" providerId="LiveId" clId="{DC824AAA-291B-431B-91F3-391E33F29BA7}" dt="2022-07-11T07:53:48.308" v="10501" actId="165"/>
          <ac:grpSpMkLst>
            <pc:docMk/>
            <pc:sldMk cId="1281376288" sldId="257"/>
            <ac:grpSpMk id="29" creationId="{3CD1CE6A-1641-453B-FBDE-ED6D4014AF68}"/>
          </ac:grpSpMkLst>
        </pc:grpChg>
        <pc:grpChg chg="mod topLvl">
          <ac:chgData name="Richard Pawson" userId="fc4c175b57fd2e55" providerId="LiveId" clId="{DC824AAA-291B-431B-91F3-391E33F29BA7}" dt="2022-07-11T07:53:48.308" v="10501" actId="165"/>
          <ac:grpSpMkLst>
            <pc:docMk/>
            <pc:sldMk cId="1281376288" sldId="257"/>
            <ac:grpSpMk id="36" creationId="{EE9A3DFF-0602-72C1-4DC1-8103C699CC30}"/>
          </ac:grpSpMkLst>
        </pc:grpChg>
        <pc:grpChg chg="mod topLvl">
          <ac:chgData name="Richard Pawson" userId="fc4c175b57fd2e55" providerId="LiveId" clId="{DC824AAA-291B-431B-91F3-391E33F29BA7}" dt="2022-07-11T07:53:48.308" v="10501" actId="165"/>
          <ac:grpSpMkLst>
            <pc:docMk/>
            <pc:sldMk cId="1281376288" sldId="257"/>
            <ac:grpSpMk id="37" creationId="{9423F32F-E978-59B8-1121-3E8DFAD01120}"/>
          </ac:grpSpMkLst>
        </pc:grpChg>
        <pc:grpChg chg="add del mod">
          <ac:chgData name="Richard Pawson" userId="fc4c175b57fd2e55" providerId="LiveId" clId="{DC824AAA-291B-431B-91F3-391E33F29BA7}" dt="2022-07-06T16:53:09.523" v="6231" actId="165"/>
          <ac:grpSpMkLst>
            <pc:docMk/>
            <pc:sldMk cId="1281376288" sldId="257"/>
            <ac:grpSpMk id="38" creationId="{BF4F9659-7F9C-C737-441A-F48EEA7F4589}"/>
          </ac:grpSpMkLst>
        </pc:grpChg>
        <pc:grpChg chg="del mod topLvl">
          <ac:chgData name="Richard Pawson" userId="fc4c175b57fd2e55" providerId="LiveId" clId="{DC824AAA-291B-431B-91F3-391E33F29BA7}" dt="2022-07-06T16:53:23.540" v="6233" actId="165"/>
          <ac:grpSpMkLst>
            <pc:docMk/>
            <pc:sldMk cId="1281376288" sldId="257"/>
            <ac:grpSpMk id="39" creationId="{112AFD67-DB72-4A90-EBDF-57F3443AC776}"/>
          </ac:grpSpMkLst>
        </pc:grpChg>
        <pc:grpChg chg="add del mod topLvl">
          <ac:chgData name="Richard Pawson" userId="fc4c175b57fd2e55" providerId="LiveId" clId="{DC824AAA-291B-431B-91F3-391E33F29BA7}" dt="2022-07-11T07:53:53.484" v="10502" actId="165"/>
          <ac:grpSpMkLst>
            <pc:docMk/>
            <pc:sldMk cId="1281376288" sldId="257"/>
            <ac:grpSpMk id="44" creationId="{22B88740-FD04-4376-59B1-C7CC2CACAD7B}"/>
          </ac:grpSpMkLst>
        </pc:grpChg>
      </pc:sldChg>
      <pc:sldChg chg="del">
        <pc:chgData name="Richard Pawson" userId="fc4c175b57fd2e55" providerId="LiveId" clId="{DC824AAA-291B-431B-91F3-391E33F29BA7}" dt="2022-07-06T15:52:59.803" v="5564" actId="47"/>
        <pc:sldMkLst>
          <pc:docMk/>
          <pc:sldMk cId="2780476066" sldId="258"/>
        </pc:sldMkLst>
      </pc:sldChg>
      <pc:sldChg chg="del">
        <pc:chgData name="Richard Pawson" userId="fc4c175b57fd2e55" providerId="LiveId" clId="{DC824AAA-291B-431B-91F3-391E33F29BA7}" dt="2022-07-06T15:46:33.081" v="5458" actId="47"/>
        <pc:sldMkLst>
          <pc:docMk/>
          <pc:sldMk cId="630585965" sldId="259"/>
        </pc:sldMkLst>
      </pc:sldChg>
      <pc:sldChg chg="modSp del mod">
        <pc:chgData name="Richard Pawson" userId="fc4c175b57fd2e55" providerId="LiveId" clId="{DC824AAA-291B-431B-91F3-391E33F29BA7}" dt="2022-07-06T15:48:40.007" v="5508" actId="47"/>
        <pc:sldMkLst>
          <pc:docMk/>
          <pc:sldMk cId="2991067062" sldId="260"/>
        </pc:sldMkLst>
        <pc:spChg chg="mod">
          <ac:chgData name="Richard Pawson" userId="fc4c175b57fd2e55" providerId="LiveId" clId="{DC824AAA-291B-431B-91F3-391E33F29BA7}" dt="2022-07-06T12:03:02.162" v="1551" actId="20577"/>
          <ac:spMkLst>
            <pc:docMk/>
            <pc:sldMk cId="2991067062" sldId="260"/>
            <ac:spMk id="3" creationId="{7B747DBD-96FF-35EA-F733-2865A5210748}"/>
          </ac:spMkLst>
        </pc:spChg>
      </pc:sldChg>
      <pc:sldChg chg="modSp del mod">
        <pc:chgData name="Richard Pawson" userId="fc4c175b57fd2e55" providerId="LiveId" clId="{DC824AAA-291B-431B-91F3-391E33F29BA7}" dt="2022-07-06T15:49:50.098" v="5521" actId="47"/>
        <pc:sldMkLst>
          <pc:docMk/>
          <pc:sldMk cId="2932382228" sldId="261"/>
        </pc:sldMkLst>
        <pc:spChg chg="mod">
          <ac:chgData name="Richard Pawson" userId="fc4c175b57fd2e55" providerId="LiveId" clId="{DC824AAA-291B-431B-91F3-391E33F29BA7}" dt="2022-07-06T11:59:09.496" v="1094" actId="20577"/>
          <ac:spMkLst>
            <pc:docMk/>
            <pc:sldMk cId="2932382228" sldId="261"/>
            <ac:spMk id="3" creationId="{B056D69A-9681-591E-6436-24CA39D6DFD0}"/>
          </ac:spMkLst>
        </pc:spChg>
      </pc:sldChg>
      <pc:sldChg chg="del">
        <pc:chgData name="Richard Pawson" userId="fc4c175b57fd2e55" providerId="LiveId" clId="{DC824AAA-291B-431B-91F3-391E33F29BA7}" dt="2022-07-06T15:53:03.283" v="5565" actId="47"/>
        <pc:sldMkLst>
          <pc:docMk/>
          <pc:sldMk cId="4047980154" sldId="262"/>
        </pc:sldMkLst>
      </pc:sldChg>
      <pc:sldChg chg="modSp new del mod">
        <pc:chgData name="Richard Pawson" userId="fc4c175b57fd2e55" providerId="LiveId" clId="{DC824AAA-291B-431B-91F3-391E33F29BA7}" dt="2022-07-06T15:54:49.560" v="5633" actId="47"/>
        <pc:sldMkLst>
          <pc:docMk/>
          <pc:sldMk cId="1416072277" sldId="263"/>
        </pc:sldMkLst>
        <pc:spChg chg="mod">
          <ac:chgData name="Richard Pawson" userId="fc4c175b57fd2e55" providerId="LiveId" clId="{DC824AAA-291B-431B-91F3-391E33F29BA7}" dt="2022-07-06T11:52:46.364" v="41" actId="20577"/>
          <ac:spMkLst>
            <pc:docMk/>
            <pc:sldMk cId="1416072277" sldId="263"/>
            <ac:spMk id="2" creationId="{2BB58BA7-6AF2-CEF0-874A-6A77AC86F994}"/>
          </ac:spMkLst>
        </pc:spChg>
        <pc:spChg chg="mod">
          <ac:chgData name="Richard Pawson" userId="fc4c175b57fd2e55" providerId="LiveId" clId="{DC824AAA-291B-431B-91F3-391E33F29BA7}" dt="2022-07-06T11:53:50.491" v="111" actId="20577"/>
          <ac:spMkLst>
            <pc:docMk/>
            <pc:sldMk cId="1416072277" sldId="263"/>
            <ac:spMk id="3" creationId="{5786FE42-4DA8-D125-286C-570259745570}"/>
          </ac:spMkLst>
        </pc:spChg>
      </pc:sldChg>
      <pc:sldChg chg="modSp new del mod ord">
        <pc:chgData name="Richard Pawson" userId="fc4c175b57fd2e55" providerId="LiveId" clId="{DC824AAA-291B-431B-91F3-391E33F29BA7}" dt="2022-07-06T15:55:18.410" v="5639" actId="47"/>
        <pc:sldMkLst>
          <pc:docMk/>
          <pc:sldMk cId="2492691794" sldId="264"/>
        </pc:sldMkLst>
        <pc:spChg chg="mod">
          <ac:chgData name="Richard Pawson" userId="fc4c175b57fd2e55" providerId="LiveId" clId="{DC824AAA-291B-431B-91F3-391E33F29BA7}" dt="2022-07-06T11:54:15.287" v="156" actId="20577"/>
          <ac:spMkLst>
            <pc:docMk/>
            <pc:sldMk cId="2492691794" sldId="264"/>
            <ac:spMk id="2" creationId="{A2034727-4132-9924-B65E-B3796C291D56}"/>
          </ac:spMkLst>
        </pc:spChg>
        <pc:spChg chg="mod">
          <ac:chgData name="Richard Pawson" userId="fc4c175b57fd2e55" providerId="LiveId" clId="{DC824AAA-291B-431B-91F3-391E33F29BA7}" dt="2022-07-06T15:55:09.213" v="5636" actId="21"/>
          <ac:spMkLst>
            <pc:docMk/>
            <pc:sldMk cId="2492691794" sldId="264"/>
            <ac:spMk id="3" creationId="{4DEB0C26-859E-4662-FB20-C03B2DF9E5BE}"/>
          </ac:spMkLst>
        </pc:spChg>
      </pc:sldChg>
      <pc:sldChg chg="modSp new del mod">
        <pc:chgData name="Richard Pawson" userId="fc4c175b57fd2e55" providerId="LiveId" clId="{DC824AAA-291B-431B-91F3-391E33F29BA7}" dt="2022-07-06T16:46:11.574" v="5957" actId="47"/>
        <pc:sldMkLst>
          <pc:docMk/>
          <pc:sldMk cId="1168323647" sldId="265"/>
        </pc:sldMkLst>
        <pc:spChg chg="mod">
          <ac:chgData name="Richard Pawson" userId="fc4c175b57fd2e55" providerId="LiveId" clId="{DC824AAA-291B-431B-91F3-391E33F29BA7}" dt="2022-07-06T15:06:17.003" v="2019" actId="20577"/>
          <ac:spMkLst>
            <pc:docMk/>
            <pc:sldMk cId="1168323647" sldId="265"/>
            <ac:spMk id="2" creationId="{F4B02003-B289-BBC3-7D65-4BBA30A96D43}"/>
          </ac:spMkLst>
        </pc:spChg>
        <pc:spChg chg="mod">
          <ac:chgData name="Richard Pawson" userId="fc4c175b57fd2e55" providerId="LiveId" clId="{DC824AAA-291B-431B-91F3-391E33F29BA7}" dt="2022-07-06T15:29:13.934" v="4076" actId="114"/>
          <ac:spMkLst>
            <pc:docMk/>
            <pc:sldMk cId="1168323647" sldId="265"/>
            <ac:spMk id="3" creationId="{89DFCED0-5ACE-9AE5-8588-091C547EBA8D}"/>
          </ac:spMkLst>
        </pc:spChg>
      </pc:sldChg>
      <pc:sldChg chg="modSp new del mod">
        <pc:chgData name="Richard Pawson" userId="fc4c175b57fd2e55" providerId="LiveId" clId="{DC824AAA-291B-431B-91F3-391E33F29BA7}" dt="2022-07-06T16:50:18.934" v="6213" actId="47"/>
        <pc:sldMkLst>
          <pc:docMk/>
          <pc:sldMk cId="637354193" sldId="266"/>
        </pc:sldMkLst>
        <pc:spChg chg="mod">
          <ac:chgData name="Richard Pawson" userId="fc4c175b57fd2e55" providerId="LiveId" clId="{DC824AAA-291B-431B-91F3-391E33F29BA7}" dt="2022-07-06T15:20:27.319" v="3200" actId="20577"/>
          <ac:spMkLst>
            <pc:docMk/>
            <pc:sldMk cId="637354193" sldId="266"/>
            <ac:spMk id="2" creationId="{6AA12826-F270-4BC5-5025-7464A8481D58}"/>
          </ac:spMkLst>
        </pc:spChg>
        <pc:spChg chg="mod">
          <ac:chgData name="Richard Pawson" userId="fc4c175b57fd2e55" providerId="LiveId" clId="{DC824AAA-291B-431B-91F3-391E33F29BA7}" dt="2022-07-06T16:46:16.535" v="5959" actId="27636"/>
          <ac:spMkLst>
            <pc:docMk/>
            <pc:sldMk cId="637354193" sldId="266"/>
            <ac:spMk id="3" creationId="{8C386FF1-2E5C-A8CE-2F91-2CE8E55FB4B5}"/>
          </ac:spMkLst>
        </pc:spChg>
      </pc:sldChg>
      <pc:sldChg chg="modSp new del mod">
        <pc:chgData name="Richard Pawson" userId="fc4c175b57fd2e55" providerId="LiveId" clId="{DC824AAA-291B-431B-91F3-391E33F29BA7}" dt="2022-07-06T17:12:50.529" v="6984" actId="47"/>
        <pc:sldMkLst>
          <pc:docMk/>
          <pc:sldMk cId="1898471159" sldId="267"/>
        </pc:sldMkLst>
        <pc:spChg chg="mod">
          <ac:chgData name="Richard Pawson" userId="fc4c175b57fd2e55" providerId="LiveId" clId="{DC824AAA-291B-431B-91F3-391E33F29BA7}" dt="2022-07-06T15:29:59.411" v="4131" actId="20577"/>
          <ac:spMkLst>
            <pc:docMk/>
            <pc:sldMk cId="1898471159" sldId="267"/>
            <ac:spMk id="2" creationId="{AFABFB91-CA4A-254A-8F62-54E459F9DAE3}"/>
          </ac:spMkLst>
        </pc:spChg>
        <pc:spChg chg="mod">
          <ac:chgData name="Richard Pawson" userId="fc4c175b57fd2e55" providerId="LiveId" clId="{DC824AAA-291B-431B-91F3-391E33F29BA7}" dt="2022-07-06T15:37:24.531" v="5140" actId="20577"/>
          <ac:spMkLst>
            <pc:docMk/>
            <pc:sldMk cId="1898471159" sldId="267"/>
            <ac:spMk id="3" creationId="{75ADEE26-04B7-3DDA-B2C6-450AED44E75C}"/>
          </ac:spMkLst>
        </pc:spChg>
      </pc:sldChg>
      <pc:sldChg chg="modSp new del mod">
        <pc:chgData name="Richard Pawson" userId="fc4c175b57fd2e55" providerId="LiveId" clId="{DC824AAA-291B-431B-91F3-391E33F29BA7}" dt="2022-07-06T17:15:18.421" v="7109" actId="47"/>
        <pc:sldMkLst>
          <pc:docMk/>
          <pc:sldMk cId="2655154688" sldId="268"/>
        </pc:sldMkLst>
        <pc:spChg chg="mod">
          <ac:chgData name="Richard Pawson" userId="fc4c175b57fd2e55" providerId="LiveId" clId="{DC824AAA-291B-431B-91F3-391E33F29BA7}" dt="2022-07-06T15:36:23.666" v="5001" actId="20577"/>
          <ac:spMkLst>
            <pc:docMk/>
            <pc:sldMk cId="2655154688" sldId="268"/>
            <ac:spMk id="2" creationId="{FDC67FA6-F259-A194-88DB-0384B205A683}"/>
          </ac:spMkLst>
        </pc:spChg>
        <pc:spChg chg="mod">
          <ac:chgData name="Richard Pawson" userId="fc4c175b57fd2e55" providerId="LiveId" clId="{DC824AAA-291B-431B-91F3-391E33F29BA7}" dt="2022-07-06T17:04:51.172" v="6686" actId="20577"/>
          <ac:spMkLst>
            <pc:docMk/>
            <pc:sldMk cId="2655154688" sldId="268"/>
            <ac:spMk id="3" creationId="{0206BD68-23D6-069B-F69B-E4D79F07DDBB}"/>
          </ac:spMkLst>
        </pc:spChg>
      </pc:sldChg>
      <pc:sldChg chg="modSp new del mod">
        <pc:chgData name="Richard Pawson" userId="fc4c175b57fd2e55" providerId="LiveId" clId="{DC824AAA-291B-431B-91F3-391E33F29BA7}" dt="2022-07-09T08:58:04.901" v="7280" actId="47"/>
        <pc:sldMkLst>
          <pc:docMk/>
          <pc:sldMk cId="509559972" sldId="269"/>
        </pc:sldMkLst>
        <pc:spChg chg="mod">
          <ac:chgData name="Richard Pawson" userId="fc4c175b57fd2e55" providerId="LiveId" clId="{DC824AAA-291B-431B-91F3-391E33F29BA7}" dt="2022-07-06T15:42:50.066" v="5427" actId="20577"/>
          <ac:spMkLst>
            <pc:docMk/>
            <pc:sldMk cId="509559972" sldId="269"/>
            <ac:spMk id="2" creationId="{9D706F8D-4556-7A51-C61B-85D2DBF93BBC}"/>
          </ac:spMkLst>
        </pc:spChg>
        <pc:spChg chg="mod">
          <ac:chgData name="Richard Pawson" userId="fc4c175b57fd2e55" providerId="LiveId" clId="{DC824AAA-291B-431B-91F3-391E33F29BA7}" dt="2022-07-06T15:55:15.820" v="5638" actId="5793"/>
          <ac:spMkLst>
            <pc:docMk/>
            <pc:sldMk cId="509559972" sldId="269"/>
            <ac:spMk id="3" creationId="{17D47532-CB74-3454-92C1-C0D17267F770}"/>
          </ac:spMkLst>
        </pc:spChg>
      </pc:sldChg>
      <pc:sldChg chg="add del">
        <pc:chgData name="Richard Pawson" userId="fc4c175b57fd2e55" providerId="LiveId" clId="{DC824AAA-291B-431B-91F3-391E33F29BA7}" dt="2022-07-06T15:43:30.193" v="5429" actId="2890"/>
        <pc:sldMkLst>
          <pc:docMk/>
          <pc:sldMk cId="801923285" sldId="270"/>
        </pc:sldMkLst>
      </pc:sldChg>
      <pc:sldChg chg="addSp delSp modSp add mod">
        <pc:chgData name="Richard Pawson" userId="fc4c175b57fd2e55" providerId="LiveId" clId="{DC824AAA-291B-431B-91F3-391E33F29BA7}" dt="2022-07-09T08:58:42.121" v="7336" actId="20577"/>
        <pc:sldMkLst>
          <pc:docMk/>
          <pc:sldMk cId="3384186636" sldId="270"/>
        </pc:sldMkLst>
        <pc:spChg chg="mod">
          <ac:chgData name="Richard Pawson" userId="fc4c175b57fd2e55" providerId="LiveId" clId="{DC824AAA-291B-431B-91F3-391E33F29BA7}" dt="2022-07-06T17:14:08.836" v="7014" actId="20577"/>
          <ac:spMkLst>
            <pc:docMk/>
            <pc:sldMk cId="3384186636" sldId="270"/>
            <ac:spMk id="23" creationId="{D8751398-2032-77D5-F7EF-FECC4CF9AF36}"/>
          </ac:spMkLst>
        </pc:spChg>
        <pc:spChg chg="add mod">
          <ac:chgData name="Richard Pawson" userId="fc4c175b57fd2e55" providerId="LiveId" clId="{DC824AAA-291B-431B-91F3-391E33F29BA7}" dt="2022-07-09T08:58:42.121" v="7336" actId="20577"/>
          <ac:spMkLst>
            <pc:docMk/>
            <pc:sldMk cId="3384186636" sldId="270"/>
            <ac:spMk id="38" creationId="{F9B430F0-D559-099A-DCF8-57773F5E8D82}"/>
          </ac:spMkLst>
        </pc:spChg>
        <pc:spChg chg="mod">
          <ac:chgData name="Richard Pawson" userId="fc4c175b57fd2e55" providerId="LiveId" clId="{DC824AAA-291B-431B-91F3-391E33F29BA7}" dt="2022-07-06T17:14:21.051" v="7046" actId="20577"/>
          <ac:spMkLst>
            <pc:docMk/>
            <pc:sldMk cId="3384186636" sldId="270"/>
            <ac:spMk id="41" creationId="{745D5E11-E082-5B5E-59D4-D2A033B453FB}"/>
          </ac:spMkLst>
        </pc:spChg>
        <pc:spChg chg="mod">
          <ac:chgData name="Richard Pawson" userId="fc4c175b57fd2e55" providerId="LiveId" clId="{DC824AAA-291B-431B-91F3-391E33F29BA7}" dt="2022-07-06T17:13:25.263" v="6999"/>
          <ac:spMkLst>
            <pc:docMk/>
            <pc:sldMk cId="3384186636" sldId="270"/>
            <ac:spMk id="42" creationId="{1E49A427-30D1-4852-DFEB-CB02F47F0E11}"/>
          </ac:spMkLst>
        </pc:spChg>
        <pc:spChg chg="mod">
          <ac:chgData name="Richard Pawson" userId="fc4c175b57fd2e55" providerId="LiveId" clId="{DC824AAA-291B-431B-91F3-391E33F29BA7}" dt="2022-07-06T17:13:25.263" v="6999"/>
          <ac:spMkLst>
            <pc:docMk/>
            <pc:sldMk cId="3384186636" sldId="270"/>
            <ac:spMk id="43" creationId="{E398C769-21DF-AF1D-3120-36E9D4607096}"/>
          </ac:spMkLst>
        </pc:spChg>
        <pc:spChg chg="mod">
          <ac:chgData name="Richard Pawson" userId="fc4c175b57fd2e55" providerId="LiveId" clId="{DC824AAA-291B-431B-91F3-391E33F29BA7}" dt="2022-07-06T17:13:25.263" v="6999"/>
          <ac:spMkLst>
            <pc:docMk/>
            <pc:sldMk cId="3384186636" sldId="270"/>
            <ac:spMk id="44" creationId="{69F8E876-22F0-AA1A-F63D-07E591B2E4E0}"/>
          </ac:spMkLst>
        </pc:spChg>
        <pc:spChg chg="mod">
          <ac:chgData name="Richard Pawson" userId="fc4c175b57fd2e55" providerId="LiveId" clId="{DC824AAA-291B-431B-91F3-391E33F29BA7}" dt="2022-07-06T17:13:25.263" v="6999"/>
          <ac:spMkLst>
            <pc:docMk/>
            <pc:sldMk cId="3384186636" sldId="270"/>
            <ac:spMk id="45" creationId="{E3F6215A-2BDD-08D1-46BB-8B16D13BF6CA}"/>
          </ac:spMkLst>
        </pc:spChg>
        <pc:grpChg chg="del">
          <ac:chgData name="Richard Pawson" userId="fc4c175b57fd2e55" providerId="LiveId" clId="{DC824AAA-291B-431B-91F3-391E33F29BA7}" dt="2022-07-06T15:44:52.650" v="5434" actId="478"/>
          <ac:grpSpMkLst>
            <pc:docMk/>
            <pc:sldMk cId="3384186636" sldId="270"/>
            <ac:grpSpMk id="2" creationId="{B1083898-9868-E1D8-1C5C-1EEB64A91BCB}"/>
          </ac:grpSpMkLst>
        </pc:grpChg>
        <pc:grpChg chg="del">
          <ac:chgData name="Richard Pawson" userId="fc4c175b57fd2e55" providerId="LiveId" clId="{DC824AAA-291B-431B-91F3-391E33F29BA7}" dt="2022-07-06T15:44:52.650" v="5434" actId="478"/>
          <ac:grpSpMkLst>
            <pc:docMk/>
            <pc:sldMk cId="3384186636" sldId="270"/>
            <ac:grpSpMk id="3" creationId="{3E6F1A31-5B15-2285-700C-A42A19759AC0}"/>
          </ac:grpSpMkLst>
        </pc:grpChg>
        <pc:grpChg chg="del">
          <ac:chgData name="Richard Pawson" userId="fc4c175b57fd2e55" providerId="LiveId" clId="{DC824AAA-291B-431B-91F3-391E33F29BA7}" dt="2022-07-06T15:44:52.650" v="5434" actId="478"/>
          <ac:grpSpMkLst>
            <pc:docMk/>
            <pc:sldMk cId="3384186636" sldId="270"/>
            <ac:grpSpMk id="20" creationId="{3CC46FD1-101B-A683-94D6-89CE8C005798}"/>
          </ac:grpSpMkLst>
        </pc:grpChg>
        <pc:grpChg chg="del">
          <ac:chgData name="Richard Pawson" userId="fc4c175b57fd2e55" providerId="LiveId" clId="{DC824AAA-291B-431B-91F3-391E33F29BA7}" dt="2022-07-06T15:44:52.650" v="5434" actId="478"/>
          <ac:grpSpMkLst>
            <pc:docMk/>
            <pc:sldMk cId="3384186636" sldId="270"/>
            <ac:grpSpMk id="36" creationId="{EE9A3DFF-0602-72C1-4DC1-8103C699CC30}"/>
          </ac:grpSpMkLst>
        </pc:grpChg>
        <pc:grpChg chg="add mod">
          <ac:chgData name="Richard Pawson" userId="fc4c175b57fd2e55" providerId="LiveId" clId="{DC824AAA-291B-431B-91F3-391E33F29BA7}" dt="2022-07-06T17:13:25.263" v="6999"/>
          <ac:grpSpMkLst>
            <pc:docMk/>
            <pc:sldMk cId="3384186636" sldId="270"/>
            <ac:grpSpMk id="39" creationId="{44A2B45E-C837-54DD-877F-8A3A14EFA189}"/>
          </ac:grpSpMkLst>
        </pc:grpChg>
        <pc:grpChg chg="mod">
          <ac:chgData name="Richard Pawson" userId="fc4c175b57fd2e55" providerId="LiveId" clId="{DC824AAA-291B-431B-91F3-391E33F29BA7}" dt="2022-07-06T17:13:25.263" v="6999"/>
          <ac:grpSpMkLst>
            <pc:docMk/>
            <pc:sldMk cId="3384186636" sldId="270"/>
            <ac:grpSpMk id="40" creationId="{6D3971B2-EB4F-1252-5153-5B2EDD3B0213}"/>
          </ac:grpSpMkLst>
        </pc:grpChg>
      </pc:sldChg>
      <pc:sldChg chg="addSp delSp modSp add mod ord">
        <pc:chgData name="Richard Pawson" userId="fc4c175b57fd2e55" providerId="LiveId" clId="{DC824AAA-291B-431B-91F3-391E33F29BA7}" dt="2022-07-11T07:47:38.963" v="10406"/>
        <pc:sldMkLst>
          <pc:docMk/>
          <pc:sldMk cId="2376796282" sldId="271"/>
        </pc:sldMkLst>
        <pc:spChg chg="add mod">
          <ac:chgData name="Richard Pawson" userId="fc4c175b57fd2e55" providerId="LiveId" clId="{DC824AAA-291B-431B-91F3-391E33F29BA7}" dt="2022-07-11T07:47:38.963" v="10406"/>
          <ac:spMkLst>
            <pc:docMk/>
            <pc:sldMk cId="2376796282" sldId="271"/>
            <ac:spMk id="9" creationId="{8763FBB8-69FC-5A28-E0CE-4D5306E41491}"/>
          </ac:spMkLst>
        </pc:spChg>
        <pc:spChg chg="mod">
          <ac:chgData name="Richard Pawson" userId="fc4c175b57fd2e55" providerId="LiveId" clId="{DC824AAA-291B-431B-91F3-391E33F29BA7}" dt="2022-07-06T15:46:44.711" v="5459" actId="571"/>
          <ac:spMkLst>
            <pc:docMk/>
            <pc:sldMk cId="2376796282" sldId="271"/>
            <ac:spMk id="40" creationId="{C0229930-6DE2-3A31-2281-E07A40B0AF60}"/>
          </ac:spMkLst>
        </pc:spChg>
        <pc:spChg chg="mod">
          <ac:chgData name="Richard Pawson" userId="fc4c175b57fd2e55" providerId="LiveId" clId="{DC824AAA-291B-431B-91F3-391E33F29BA7}" dt="2022-07-06T15:46:44.711" v="5459" actId="571"/>
          <ac:spMkLst>
            <pc:docMk/>
            <pc:sldMk cId="2376796282" sldId="271"/>
            <ac:spMk id="41" creationId="{8FFD9804-7705-53C1-B967-F163FB5403DF}"/>
          </ac:spMkLst>
        </pc:spChg>
        <pc:spChg chg="mod">
          <ac:chgData name="Richard Pawson" userId="fc4c175b57fd2e55" providerId="LiveId" clId="{DC824AAA-291B-431B-91F3-391E33F29BA7}" dt="2022-07-06T15:46:44.711" v="5459" actId="571"/>
          <ac:spMkLst>
            <pc:docMk/>
            <pc:sldMk cId="2376796282" sldId="271"/>
            <ac:spMk id="42" creationId="{58FEA772-BB6A-B0DA-A4D6-406133E7038B}"/>
          </ac:spMkLst>
        </pc:spChg>
        <pc:spChg chg="mod">
          <ac:chgData name="Richard Pawson" userId="fc4c175b57fd2e55" providerId="LiveId" clId="{DC824AAA-291B-431B-91F3-391E33F29BA7}" dt="2022-07-06T15:46:44.711" v="5459" actId="571"/>
          <ac:spMkLst>
            <pc:docMk/>
            <pc:sldMk cId="2376796282" sldId="271"/>
            <ac:spMk id="43" creationId="{404EEC61-3694-300A-2230-7BB45A694E3D}"/>
          </ac:spMkLst>
        </pc:spChg>
        <pc:spChg chg="mod">
          <ac:chgData name="Richard Pawson" userId="fc4c175b57fd2e55" providerId="LiveId" clId="{DC824AAA-291B-431B-91F3-391E33F29BA7}" dt="2022-07-06T15:46:44.711" v="5459" actId="571"/>
          <ac:spMkLst>
            <pc:docMk/>
            <pc:sldMk cId="2376796282" sldId="271"/>
            <ac:spMk id="44" creationId="{EBBF0031-4286-B0CC-8D0D-01C409DE8A19}"/>
          </ac:spMkLst>
        </pc:spChg>
        <pc:spChg chg="mod">
          <ac:chgData name="Richard Pawson" userId="fc4c175b57fd2e55" providerId="LiveId" clId="{DC824AAA-291B-431B-91F3-391E33F29BA7}" dt="2022-07-06T15:46:44.711" v="5459" actId="571"/>
          <ac:spMkLst>
            <pc:docMk/>
            <pc:sldMk cId="2376796282" sldId="271"/>
            <ac:spMk id="47" creationId="{D5E4BD35-0E55-4BF1-26FD-181F3252AB24}"/>
          </ac:spMkLst>
        </pc:spChg>
        <pc:spChg chg="mod">
          <ac:chgData name="Richard Pawson" userId="fc4c175b57fd2e55" providerId="LiveId" clId="{DC824AAA-291B-431B-91F3-391E33F29BA7}" dt="2022-07-06T15:46:44.711" v="5459" actId="571"/>
          <ac:spMkLst>
            <pc:docMk/>
            <pc:sldMk cId="2376796282" sldId="271"/>
            <ac:spMk id="48" creationId="{6B1746E6-A60B-04ED-6D51-D8896AD59C18}"/>
          </ac:spMkLst>
        </pc:spChg>
        <pc:spChg chg="mod">
          <ac:chgData name="Richard Pawson" userId="fc4c175b57fd2e55" providerId="LiveId" clId="{DC824AAA-291B-431B-91F3-391E33F29BA7}" dt="2022-07-06T15:46:44.711" v="5459" actId="571"/>
          <ac:spMkLst>
            <pc:docMk/>
            <pc:sldMk cId="2376796282" sldId="271"/>
            <ac:spMk id="49" creationId="{D4BEA6F8-3B05-7654-8D21-F4D6F9AF04D1}"/>
          </ac:spMkLst>
        </pc:spChg>
        <pc:spChg chg="mod">
          <ac:chgData name="Richard Pawson" userId="fc4c175b57fd2e55" providerId="LiveId" clId="{DC824AAA-291B-431B-91F3-391E33F29BA7}" dt="2022-07-06T15:46:44.711" v="5459" actId="571"/>
          <ac:spMkLst>
            <pc:docMk/>
            <pc:sldMk cId="2376796282" sldId="271"/>
            <ac:spMk id="50" creationId="{0D2DFDF7-454F-73D0-BA9F-014CC7F6E742}"/>
          </ac:spMkLst>
        </pc:spChg>
        <pc:spChg chg="mod">
          <ac:chgData name="Richard Pawson" userId="fc4c175b57fd2e55" providerId="LiveId" clId="{DC824AAA-291B-431B-91F3-391E33F29BA7}" dt="2022-07-06T15:46:44.711" v="5459" actId="571"/>
          <ac:spMkLst>
            <pc:docMk/>
            <pc:sldMk cId="2376796282" sldId="271"/>
            <ac:spMk id="51" creationId="{15C4936C-0E4D-CAE7-DF43-9EC0D682282E}"/>
          </ac:spMkLst>
        </pc:spChg>
        <pc:spChg chg="add mod">
          <ac:chgData name="Richard Pawson" userId="fc4c175b57fd2e55" providerId="LiveId" clId="{DC824AAA-291B-431B-91F3-391E33F29BA7}" dt="2022-07-09T08:58:52.759" v="7358" actId="20577"/>
          <ac:spMkLst>
            <pc:docMk/>
            <pc:sldMk cId="2376796282" sldId="271"/>
            <ac:spMk id="52" creationId="{0AEFAE92-D23E-B5B6-C9DC-7565CA4371A8}"/>
          </ac:spMkLst>
        </pc:spChg>
        <pc:grpChg chg="del">
          <ac:chgData name="Richard Pawson" userId="fc4c175b57fd2e55" providerId="LiveId" clId="{DC824AAA-291B-431B-91F3-391E33F29BA7}" dt="2022-07-06T15:46:46.681" v="5460" actId="478"/>
          <ac:grpSpMkLst>
            <pc:docMk/>
            <pc:sldMk cId="2376796282" sldId="271"/>
            <ac:grpSpMk id="2" creationId="{B1083898-9868-E1D8-1C5C-1EEB64A91BCB}"/>
          </ac:grpSpMkLst>
        </pc:grpChg>
        <pc:grpChg chg="del">
          <ac:chgData name="Richard Pawson" userId="fc4c175b57fd2e55" providerId="LiveId" clId="{DC824AAA-291B-431B-91F3-391E33F29BA7}" dt="2022-07-06T15:46:54.082" v="5461" actId="478"/>
          <ac:grpSpMkLst>
            <pc:docMk/>
            <pc:sldMk cId="2376796282" sldId="271"/>
            <ac:grpSpMk id="3" creationId="{3E6F1A31-5B15-2285-700C-A42A19759AC0}"/>
          </ac:grpSpMkLst>
        </pc:grpChg>
        <pc:grpChg chg="del">
          <ac:chgData name="Richard Pawson" userId="fc4c175b57fd2e55" providerId="LiveId" clId="{DC824AAA-291B-431B-91F3-391E33F29BA7}" dt="2022-07-06T15:46:54.082" v="5461" actId="478"/>
          <ac:grpSpMkLst>
            <pc:docMk/>
            <pc:sldMk cId="2376796282" sldId="271"/>
            <ac:grpSpMk id="20" creationId="{3CC46FD1-101B-A683-94D6-89CE8C005798}"/>
          </ac:grpSpMkLst>
        </pc:grpChg>
        <pc:grpChg chg="del">
          <ac:chgData name="Richard Pawson" userId="fc4c175b57fd2e55" providerId="LiveId" clId="{DC824AAA-291B-431B-91F3-391E33F29BA7}" dt="2022-07-06T15:46:54.082" v="5461" actId="478"/>
          <ac:grpSpMkLst>
            <pc:docMk/>
            <pc:sldMk cId="2376796282" sldId="271"/>
            <ac:grpSpMk id="37" creationId="{9423F32F-E978-59B8-1121-3E8DFAD01120}"/>
          </ac:grpSpMkLst>
        </pc:grpChg>
        <pc:grpChg chg="add del mod">
          <ac:chgData name="Richard Pawson" userId="fc4c175b57fd2e55" providerId="LiveId" clId="{DC824AAA-291B-431B-91F3-391E33F29BA7}" dt="2022-07-06T15:46:46.681" v="5460" actId="478"/>
          <ac:grpSpMkLst>
            <pc:docMk/>
            <pc:sldMk cId="2376796282" sldId="271"/>
            <ac:grpSpMk id="38" creationId="{2CBCA615-368E-A5E4-AB59-7958319B511D}"/>
          </ac:grpSpMkLst>
        </pc:grpChg>
        <pc:grpChg chg="mod">
          <ac:chgData name="Richard Pawson" userId="fc4c175b57fd2e55" providerId="LiveId" clId="{DC824AAA-291B-431B-91F3-391E33F29BA7}" dt="2022-07-06T15:46:44.711" v="5459" actId="571"/>
          <ac:grpSpMkLst>
            <pc:docMk/>
            <pc:sldMk cId="2376796282" sldId="271"/>
            <ac:grpSpMk id="39" creationId="{CD5FFAA0-2EB9-914F-BC02-85C1A65FC6D6}"/>
          </ac:grpSpMkLst>
        </pc:grpChg>
        <pc:grpChg chg="add del mod">
          <ac:chgData name="Richard Pawson" userId="fc4c175b57fd2e55" providerId="LiveId" clId="{DC824AAA-291B-431B-91F3-391E33F29BA7}" dt="2022-07-06T15:46:46.681" v="5460" actId="478"/>
          <ac:grpSpMkLst>
            <pc:docMk/>
            <pc:sldMk cId="2376796282" sldId="271"/>
            <ac:grpSpMk id="45" creationId="{81B7BB3E-8763-D66C-13A8-A985234B556E}"/>
          </ac:grpSpMkLst>
        </pc:grpChg>
        <pc:grpChg chg="mod">
          <ac:chgData name="Richard Pawson" userId="fc4c175b57fd2e55" providerId="LiveId" clId="{DC824AAA-291B-431B-91F3-391E33F29BA7}" dt="2022-07-06T15:46:44.711" v="5459" actId="571"/>
          <ac:grpSpMkLst>
            <pc:docMk/>
            <pc:sldMk cId="2376796282" sldId="271"/>
            <ac:grpSpMk id="46" creationId="{7B1929E9-2735-93E4-17A2-3D64D241FDA7}"/>
          </ac:grpSpMkLst>
        </pc:grpChg>
      </pc:sldChg>
      <pc:sldChg chg="addSp delSp modSp add del mod ord">
        <pc:chgData name="Richard Pawson" userId="fc4c175b57fd2e55" providerId="LiveId" clId="{DC824AAA-291B-431B-91F3-391E33F29BA7}" dt="2022-07-06T17:15:13.454" v="7108" actId="47"/>
        <pc:sldMkLst>
          <pc:docMk/>
          <pc:sldMk cId="4235214039" sldId="272"/>
        </pc:sldMkLst>
        <pc:spChg chg="mod">
          <ac:chgData name="Richard Pawson" userId="fc4c175b57fd2e55" providerId="LiveId" clId="{DC824AAA-291B-431B-91F3-391E33F29BA7}" dt="2022-07-06T17:00:05.361" v="6413" actId="20577"/>
          <ac:spMkLst>
            <pc:docMk/>
            <pc:sldMk cId="4235214039" sldId="272"/>
            <ac:spMk id="19" creationId="{F2B50850-B7B2-BF5A-6CB4-FEBF17E232D2}"/>
          </ac:spMkLst>
        </pc:spChg>
        <pc:spChg chg="add del mod">
          <ac:chgData name="Richard Pawson" userId="fc4c175b57fd2e55" providerId="LiveId" clId="{DC824AAA-291B-431B-91F3-391E33F29BA7}" dt="2022-07-06T17:14:47.942" v="7048" actId="478"/>
          <ac:spMkLst>
            <pc:docMk/>
            <pc:sldMk cId="4235214039" sldId="272"/>
            <ac:spMk id="38" creationId="{DE6B0A90-AD8D-1300-EC95-737382C275C5}"/>
          </ac:spMkLst>
        </pc:spChg>
        <pc:grpChg chg="del">
          <ac:chgData name="Richard Pawson" userId="fc4c175b57fd2e55" providerId="LiveId" clId="{DC824AAA-291B-431B-91F3-391E33F29BA7}" dt="2022-07-06T15:49:10.678" v="5514" actId="478"/>
          <ac:grpSpMkLst>
            <pc:docMk/>
            <pc:sldMk cId="4235214039" sldId="272"/>
            <ac:grpSpMk id="2" creationId="{B1083898-9868-E1D8-1C5C-1EEB64A91BCB}"/>
          </ac:grpSpMkLst>
        </pc:grpChg>
        <pc:grpChg chg="del mod">
          <ac:chgData name="Richard Pawson" userId="fc4c175b57fd2e55" providerId="LiveId" clId="{DC824AAA-291B-431B-91F3-391E33F29BA7}" dt="2022-07-06T17:13:21.754" v="6998" actId="21"/>
          <ac:grpSpMkLst>
            <pc:docMk/>
            <pc:sldMk cId="4235214039" sldId="272"/>
            <ac:grpSpMk id="3" creationId="{3E6F1A31-5B15-2285-700C-A42A19759AC0}"/>
          </ac:grpSpMkLst>
        </pc:grpChg>
        <pc:grpChg chg="del">
          <ac:chgData name="Richard Pawson" userId="fc4c175b57fd2e55" providerId="LiveId" clId="{DC824AAA-291B-431B-91F3-391E33F29BA7}" dt="2022-07-06T15:49:10.678" v="5514" actId="478"/>
          <ac:grpSpMkLst>
            <pc:docMk/>
            <pc:sldMk cId="4235214039" sldId="272"/>
            <ac:grpSpMk id="20" creationId="{3CC46FD1-101B-A683-94D6-89CE8C005798}"/>
          </ac:grpSpMkLst>
        </pc:grpChg>
        <pc:grpChg chg="del">
          <ac:chgData name="Richard Pawson" userId="fc4c175b57fd2e55" providerId="LiveId" clId="{DC824AAA-291B-431B-91F3-391E33F29BA7}" dt="2022-07-06T15:49:10.678" v="5514" actId="478"/>
          <ac:grpSpMkLst>
            <pc:docMk/>
            <pc:sldMk cId="4235214039" sldId="272"/>
            <ac:grpSpMk id="36" creationId="{EE9A3DFF-0602-72C1-4DC1-8103C699CC30}"/>
          </ac:grpSpMkLst>
        </pc:grpChg>
        <pc:grpChg chg="del">
          <ac:chgData name="Richard Pawson" userId="fc4c175b57fd2e55" providerId="LiveId" clId="{DC824AAA-291B-431B-91F3-391E33F29BA7}" dt="2022-07-06T15:49:10.678" v="5514" actId="478"/>
          <ac:grpSpMkLst>
            <pc:docMk/>
            <pc:sldMk cId="4235214039" sldId="272"/>
            <ac:grpSpMk id="37" creationId="{9423F32F-E978-59B8-1121-3E8DFAD01120}"/>
          </ac:grpSpMkLst>
        </pc:grpChg>
      </pc:sldChg>
      <pc:sldChg chg="addSp delSp modSp add mod ord">
        <pc:chgData name="Richard Pawson" userId="fc4c175b57fd2e55" providerId="LiveId" clId="{DC824AAA-291B-431B-91F3-391E33F29BA7}" dt="2022-07-09T08:59:10.852" v="7389" actId="20577"/>
        <pc:sldMkLst>
          <pc:docMk/>
          <pc:sldMk cId="607607647" sldId="273"/>
        </pc:sldMkLst>
        <pc:spChg chg="mod">
          <ac:chgData name="Richard Pawson" userId="fc4c175b57fd2e55" providerId="LiveId" clId="{DC824AAA-291B-431B-91F3-391E33F29BA7}" dt="2022-07-06T17:02:18.464" v="6487" actId="20577"/>
          <ac:spMkLst>
            <pc:docMk/>
            <pc:sldMk cId="607607647" sldId="273"/>
            <ac:spMk id="15" creationId="{6C38BB48-B180-9C4B-CB6E-9EB4D9369B49}"/>
          </ac:spMkLst>
        </pc:spChg>
        <pc:spChg chg="mod">
          <ac:chgData name="Richard Pawson" userId="fc4c175b57fd2e55" providerId="LiveId" clId="{DC824AAA-291B-431B-91F3-391E33F29BA7}" dt="2022-07-06T17:02:21.013" v="6488" actId="20577"/>
          <ac:spMkLst>
            <pc:docMk/>
            <pc:sldMk cId="607607647" sldId="273"/>
            <ac:spMk id="25" creationId="{A8E5BA4B-4B49-9D10-43BA-52360D3F87A2}"/>
          </ac:spMkLst>
        </pc:spChg>
        <pc:spChg chg="add mod">
          <ac:chgData name="Richard Pawson" userId="fc4c175b57fd2e55" providerId="LiveId" clId="{DC824AAA-291B-431B-91F3-391E33F29BA7}" dt="2022-07-09T08:59:10.852" v="7389" actId="20577"/>
          <ac:spMkLst>
            <pc:docMk/>
            <pc:sldMk cId="607607647" sldId="273"/>
            <ac:spMk id="38" creationId="{80507CC7-90FB-2AF2-640A-B02DB04789F3}"/>
          </ac:spMkLst>
        </pc:spChg>
        <pc:grpChg chg="del">
          <ac:chgData name="Richard Pawson" userId="fc4c175b57fd2e55" providerId="LiveId" clId="{DC824AAA-291B-431B-91F3-391E33F29BA7}" dt="2022-07-06T15:50:20.466" v="5525" actId="478"/>
          <ac:grpSpMkLst>
            <pc:docMk/>
            <pc:sldMk cId="607607647" sldId="273"/>
            <ac:grpSpMk id="3" creationId="{3E6F1A31-5B15-2285-700C-A42A19759AC0}"/>
          </ac:grpSpMkLst>
        </pc:grpChg>
        <pc:grpChg chg="del">
          <ac:chgData name="Richard Pawson" userId="fc4c175b57fd2e55" providerId="LiveId" clId="{DC824AAA-291B-431B-91F3-391E33F29BA7}" dt="2022-07-06T15:50:20.466" v="5525" actId="478"/>
          <ac:grpSpMkLst>
            <pc:docMk/>
            <pc:sldMk cId="607607647" sldId="273"/>
            <ac:grpSpMk id="20" creationId="{3CC46FD1-101B-A683-94D6-89CE8C005798}"/>
          </ac:grpSpMkLst>
        </pc:grpChg>
        <pc:grpChg chg="del">
          <ac:chgData name="Richard Pawson" userId="fc4c175b57fd2e55" providerId="LiveId" clId="{DC824AAA-291B-431B-91F3-391E33F29BA7}" dt="2022-07-06T15:50:20.466" v="5525" actId="478"/>
          <ac:grpSpMkLst>
            <pc:docMk/>
            <pc:sldMk cId="607607647" sldId="273"/>
            <ac:grpSpMk id="36" creationId="{EE9A3DFF-0602-72C1-4DC1-8103C699CC30}"/>
          </ac:grpSpMkLst>
        </pc:grpChg>
        <pc:grpChg chg="del">
          <ac:chgData name="Richard Pawson" userId="fc4c175b57fd2e55" providerId="LiveId" clId="{DC824AAA-291B-431B-91F3-391E33F29BA7}" dt="2022-07-06T15:50:20.466" v="5525" actId="478"/>
          <ac:grpSpMkLst>
            <pc:docMk/>
            <pc:sldMk cId="607607647" sldId="273"/>
            <ac:grpSpMk id="37" creationId="{9423F32F-E978-59B8-1121-3E8DFAD01120}"/>
          </ac:grpSpMkLst>
        </pc:grpChg>
      </pc:sldChg>
      <pc:sldChg chg="addSp delSp modSp add mod">
        <pc:chgData name="Richard Pawson" userId="fc4c175b57fd2e55" providerId="LiveId" clId="{DC824AAA-291B-431B-91F3-391E33F29BA7}" dt="2022-07-11T07:58:26.763" v="10540" actId="2085"/>
        <pc:sldMkLst>
          <pc:docMk/>
          <pc:sldMk cId="300617741" sldId="274"/>
        </pc:sldMkLst>
        <pc:spChg chg="mod">
          <ac:chgData name="Richard Pawson" userId="fc4c175b57fd2e55" providerId="LiveId" clId="{DC824AAA-291B-431B-91F3-391E33F29BA7}" dt="2022-07-09T08:57:21.856" v="7219" actId="208"/>
          <ac:spMkLst>
            <pc:docMk/>
            <pc:sldMk cId="300617741" sldId="274"/>
            <ac:spMk id="9" creationId="{A10DFA47-D84A-29A1-50A3-18033A4BDE57}"/>
          </ac:spMkLst>
        </pc:spChg>
        <pc:spChg chg="mod">
          <ac:chgData name="Richard Pawson" userId="fc4c175b57fd2e55" providerId="LiveId" clId="{DC824AAA-291B-431B-91F3-391E33F29BA7}" dt="2022-07-09T08:57:26.074" v="7220" actId="207"/>
          <ac:spMkLst>
            <pc:docMk/>
            <pc:sldMk cId="300617741" sldId="274"/>
            <ac:spMk id="10" creationId="{861DBE38-99AE-3F84-5C3D-D4BA64B35E4F}"/>
          </ac:spMkLst>
        </pc:spChg>
        <pc:spChg chg="mod">
          <ac:chgData name="Richard Pawson" userId="fc4c175b57fd2e55" providerId="LiveId" clId="{DC824AAA-291B-431B-91F3-391E33F29BA7}" dt="2022-07-11T07:58:26.763" v="10540" actId="2085"/>
          <ac:spMkLst>
            <pc:docMk/>
            <pc:sldMk cId="300617741" sldId="274"/>
            <ac:spMk id="11" creationId="{8EB7C80D-1B7C-E7D1-3318-BB5A22EF7E87}"/>
          </ac:spMkLst>
        </pc:spChg>
        <pc:spChg chg="del">
          <ac:chgData name="Richard Pawson" userId="fc4c175b57fd2e55" providerId="LiveId" clId="{DC824AAA-291B-431B-91F3-391E33F29BA7}" dt="2022-07-09T08:56:27.636" v="7139" actId="478"/>
          <ac:spMkLst>
            <pc:docMk/>
            <pc:sldMk cId="300617741" sldId="274"/>
            <ac:spMk id="23" creationId="{D8751398-2032-77D5-F7EF-FECC4CF9AF36}"/>
          </ac:spMkLst>
        </pc:spChg>
        <pc:spChg chg="del mod topLvl">
          <ac:chgData name="Richard Pawson" userId="fc4c175b57fd2e55" providerId="LiveId" clId="{DC824AAA-291B-431B-91F3-391E33F29BA7}" dt="2022-07-11T07:47:49.293" v="10408" actId="478"/>
          <ac:spMkLst>
            <pc:docMk/>
            <pc:sldMk cId="300617741" sldId="274"/>
            <ac:spMk id="26" creationId="{6E04CE6C-9CC9-B792-9BAC-DEDF3742F095}"/>
          </ac:spMkLst>
        </pc:spChg>
        <pc:spChg chg="add mod">
          <ac:chgData name="Richard Pawson" userId="fc4c175b57fd2e55" providerId="LiveId" clId="{DC824AAA-291B-431B-91F3-391E33F29BA7}" dt="2022-07-11T07:57:48.702" v="10539" actId="20577"/>
          <ac:spMkLst>
            <pc:docMk/>
            <pc:sldMk cId="300617741" sldId="274"/>
            <ac:spMk id="40" creationId="{9F941A88-BB89-8072-27FF-E4C49024F2E3}"/>
          </ac:spMkLst>
        </pc:spChg>
        <pc:spChg chg="add mod">
          <ac:chgData name="Richard Pawson" userId="fc4c175b57fd2e55" providerId="LiveId" clId="{DC824AAA-291B-431B-91F3-391E33F29BA7}" dt="2022-07-11T07:47:42.935" v="10407"/>
          <ac:spMkLst>
            <pc:docMk/>
            <pc:sldMk cId="300617741" sldId="274"/>
            <ac:spMk id="49" creationId="{B6EA3293-66EE-5B6F-F9DF-8957E1D0C9D5}"/>
          </ac:spMkLst>
        </pc:spChg>
        <pc:grpChg chg="del">
          <ac:chgData name="Richard Pawson" userId="fc4c175b57fd2e55" providerId="LiveId" clId="{DC824AAA-291B-431B-91F3-391E33F29BA7}" dt="2022-07-09T08:55:45.157" v="7123" actId="478"/>
          <ac:grpSpMkLst>
            <pc:docMk/>
            <pc:sldMk cId="300617741" sldId="274"/>
            <ac:grpSpMk id="2" creationId="{B1083898-9868-E1D8-1C5C-1EEB64A91BCB}"/>
          </ac:grpSpMkLst>
        </pc:grpChg>
        <pc:grpChg chg="del">
          <ac:chgData name="Richard Pawson" userId="fc4c175b57fd2e55" providerId="LiveId" clId="{DC824AAA-291B-431B-91F3-391E33F29BA7}" dt="2022-07-09T08:55:45.157" v="7123" actId="478"/>
          <ac:grpSpMkLst>
            <pc:docMk/>
            <pc:sldMk cId="300617741" sldId="274"/>
            <ac:grpSpMk id="3" creationId="{3E6F1A31-5B15-2285-700C-A42A19759AC0}"/>
          </ac:grpSpMkLst>
        </pc:grpChg>
        <pc:grpChg chg="topLvl">
          <ac:chgData name="Richard Pawson" userId="fc4c175b57fd2e55" providerId="LiveId" clId="{DC824AAA-291B-431B-91F3-391E33F29BA7}" dt="2022-07-11T07:47:49.293" v="10408" actId="478"/>
          <ac:grpSpMkLst>
            <pc:docMk/>
            <pc:sldMk cId="300617741" sldId="274"/>
            <ac:grpSpMk id="8" creationId="{5AF624CD-11C8-9D53-2E6D-BE61C5D8F898}"/>
          </ac:grpSpMkLst>
        </pc:grpChg>
        <pc:grpChg chg="del">
          <ac:chgData name="Richard Pawson" userId="fc4c175b57fd2e55" providerId="LiveId" clId="{DC824AAA-291B-431B-91F3-391E33F29BA7}" dt="2022-07-11T07:47:49.293" v="10408" actId="478"/>
          <ac:grpSpMkLst>
            <pc:docMk/>
            <pc:sldMk cId="300617741" sldId="274"/>
            <ac:grpSpMk id="37" creationId="{9423F32F-E978-59B8-1121-3E8DFAD01120}"/>
          </ac:grpSpMkLst>
        </pc:grpChg>
      </pc:sldChg>
      <pc:sldChg chg="addSp delSp modSp add del mod ord">
        <pc:chgData name="Richard Pawson" userId="fc4c175b57fd2e55" providerId="LiveId" clId="{DC824AAA-291B-431B-91F3-391E33F29BA7}" dt="2022-07-06T17:09:58.701" v="6903" actId="47"/>
        <pc:sldMkLst>
          <pc:docMk/>
          <pc:sldMk cId="1137125913" sldId="274"/>
        </pc:sldMkLst>
        <pc:spChg chg="add mod">
          <ac:chgData name="Richard Pawson" userId="fc4c175b57fd2e55" providerId="LiveId" clId="{DC824AAA-291B-431B-91F3-391E33F29BA7}" dt="2022-07-06T17:09:18.085" v="6902" actId="20577"/>
          <ac:spMkLst>
            <pc:docMk/>
            <pc:sldMk cId="1137125913" sldId="274"/>
            <ac:spMk id="38" creationId="{80D915B6-72FB-B0AC-6D04-5DB096541FB6}"/>
          </ac:spMkLst>
        </pc:spChg>
        <pc:grpChg chg="del">
          <ac:chgData name="Richard Pawson" userId="fc4c175b57fd2e55" providerId="LiveId" clId="{DC824AAA-291B-431B-91F3-391E33F29BA7}" dt="2022-07-06T15:51:14.539" v="5535" actId="478"/>
          <ac:grpSpMkLst>
            <pc:docMk/>
            <pc:sldMk cId="1137125913" sldId="274"/>
            <ac:grpSpMk id="2" creationId="{B1083898-9868-E1D8-1C5C-1EEB64A91BCB}"/>
          </ac:grpSpMkLst>
        </pc:grpChg>
        <pc:grpChg chg="del">
          <ac:chgData name="Richard Pawson" userId="fc4c175b57fd2e55" providerId="LiveId" clId="{DC824AAA-291B-431B-91F3-391E33F29BA7}" dt="2022-07-06T15:51:14.539" v="5535" actId="478"/>
          <ac:grpSpMkLst>
            <pc:docMk/>
            <pc:sldMk cId="1137125913" sldId="274"/>
            <ac:grpSpMk id="3" creationId="{3E6F1A31-5B15-2285-700C-A42A19759AC0}"/>
          </ac:grpSpMkLst>
        </pc:grpChg>
        <pc:grpChg chg="del">
          <ac:chgData name="Richard Pawson" userId="fc4c175b57fd2e55" providerId="LiveId" clId="{DC824AAA-291B-431B-91F3-391E33F29BA7}" dt="2022-07-06T15:51:14.539" v="5535" actId="478"/>
          <ac:grpSpMkLst>
            <pc:docMk/>
            <pc:sldMk cId="1137125913" sldId="274"/>
            <ac:grpSpMk id="36" creationId="{EE9A3DFF-0602-72C1-4DC1-8103C699CC30}"/>
          </ac:grpSpMkLst>
        </pc:grpChg>
        <pc:grpChg chg="del">
          <ac:chgData name="Richard Pawson" userId="fc4c175b57fd2e55" providerId="LiveId" clId="{DC824AAA-291B-431B-91F3-391E33F29BA7}" dt="2022-07-06T15:51:14.539" v="5535" actId="478"/>
          <ac:grpSpMkLst>
            <pc:docMk/>
            <pc:sldMk cId="1137125913" sldId="274"/>
            <ac:grpSpMk id="37" creationId="{9423F32F-E978-59B8-1121-3E8DFAD01120}"/>
          </ac:grpSpMkLst>
        </pc:grpChg>
      </pc:sldChg>
      <pc:sldChg chg="addSp delSp modSp new del mod ord">
        <pc:chgData name="Richard Pawson" userId="fc4c175b57fd2e55" providerId="LiveId" clId="{DC824AAA-291B-431B-91F3-391E33F29BA7}" dt="2022-07-10T09:05:02.269" v="10063" actId="47"/>
        <pc:sldMkLst>
          <pc:docMk/>
          <pc:sldMk cId="34456547" sldId="275"/>
        </pc:sldMkLst>
        <pc:spChg chg="del">
          <ac:chgData name="Richard Pawson" userId="fc4c175b57fd2e55" providerId="LiveId" clId="{DC824AAA-291B-431B-91F3-391E33F29BA7}" dt="2022-07-09T08:59:28.177" v="7393" actId="478"/>
          <ac:spMkLst>
            <pc:docMk/>
            <pc:sldMk cId="34456547" sldId="275"/>
            <ac:spMk id="2" creationId="{DC0A7819-89BD-D06E-4D75-79BF903FDB77}"/>
          </ac:spMkLst>
        </pc:spChg>
        <pc:spChg chg="del">
          <ac:chgData name="Richard Pawson" userId="fc4c175b57fd2e55" providerId="LiveId" clId="{DC824AAA-291B-431B-91F3-391E33F29BA7}" dt="2022-07-09T08:59:28.177" v="7393" actId="478"/>
          <ac:spMkLst>
            <pc:docMk/>
            <pc:sldMk cId="34456547" sldId="275"/>
            <ac:spMk id="3" creationId="{295F9E86-2808-F103-E03C-20E6F3898B39}"/>
          </ac:spMkLst>
        </pc:spChg>
        <pc:spChg chg="mod">
          <ac:chgData name="Richard Pawson" userId="fc4c175b57fd2e55" providerId="LiveId" clId="{DC824AAA-291B-431B-91F3-391E33F29BA7}" dt="2022-07-09T09:00:26.243" v="7395"/>
          <ac:spMkLst>
            <pc:docMk/>
            <pc:sldMk cId="34456547" sldId="275"/>
            <ac:spMk id="11" creationId="{078A6E7F-9FE7-4689-32A6-21B07E080860}"/>
          </ac:spMkLst>
        </pc:spChg>
        <pc:spChg chg="mod">
          <ac:chgData name="Richard Pawson" userId="fc4c175b57fd2e55" providerId="LiveId" clId="{DC824AAA-291B-431B-91F3-391E33F29BA7}" dt="2022-07-09T09:00:26.243" v="7395"/>
          <ac:spMkLst>
            <pc:docMk/>
            <pc:sldMk cId="34456547" sldId="275"/>
            <ac:spMk id="12" creationId="{730CAABD-780C-63B1-2A49-A9D72319D192}"/>
          </ac:spMkLst>
        </pc:spChg>
        <pc:spChg chg="mod">
          <ac:chgData name="Richard Pawson" userId="fc4c175b57fd2e55" providerId="LiveId" clId="{DC824AAA-291B-431B-91F3-391E33F29BA7}" dt="2022-07-09T09:00:26.243" v="7395"/>
          <ac:spMkLst>
            <pc:docMk/>
            <pc:sldMk cId="34456547" sldId="275"/>
            <ac:spMk id="13" creationId="{E7A106E2-EB9F-3595-49EC-DDE0F1EE30E8}"/>
          </ac:spMkLst>
        </pc:spChg>
        <pc:spChg chg="mod">
          <ac:chgData name="Richard Pawson" userId="fc4c175b57fd2e55" providerId="LiveId" clId="{DC824AAA-291B-431B-91F3-391E33F29BA7}" dt="2022-07-09T09:00:26.243" v="7395"/>
          <ac:spMkLst>
            <pc:docMk/>
            <pc:sldMk cId="34456547" sldId="275"/>
            <ac:spMk id="14" creationId="{26B8DA9D-5466-1BD1-EDFC-EEB2C051F817}"/>
          </ac:spMkLst>
        </pc:spChg>
        <pc:spChg chg="mod">
          <ac:chgData name="Richard Pawson" userId="fc4c175b57fd2e55" providerId="LiveId" clId="{DC824AAA-291B-431B-91F3-391E33F29BA7}" dt="2022-07-09T09:00:26.243" v="7395"/>
          <ac:spMkLst>
            <pc:docMk/>
            <pc:sldMk cId="34456547" sldId="275"/>
            <ac:spMk id="15" creationId="{AC07FA8D-B3D0-627B-9F5E-7AB285B8277E}"/>
          </ac:spMkLst>
        </pc:spChg>
        <pc:spChg chg="mod">
          <ac:chgData name="Richard Pawson" userId="fc4c175b57fd2e55" providerId="LiveId" clId="{DC824AAA-291B-431B-91F3-391E33F29BA7}" dt="2022-07-09T09:00:26.243" v="7395"/>
          <ac:spMkLst>
            <pc:docMk/>
            <pc:sldMk cId="34456547" sldId="275"/>
            <ac:spMk id="16" creationId="{4EA6447C-178F-1E7A-B8C6-B517DFB0905B}"/>
          </ac:spMkLst>
        </pc:spChg>
        <pc:spChg chg="mod">
          <ac:chgData name="Richard Pawson" userId="fc4c175b57fd2e55" providerId="LiveId" clId="{DC824AAA-291B-431B-91F3-391E33F29BA7}" dt="2022-07-09T09:00:26.243" v="7395"/>
          <ac:spMkLst>
            <pc:docMk/>
            <pc:sldMk cId="34456547" sldId="275"/>
            <ac:spMk id="17" creationId="{DE2D4DFE-C8A2-AC06-FD51-5892971E6C6D}"/>
          </ac:spMkLst>
        </pc:spChg>
        <pc:spChg chg="mod">
          <ac:chgData name="Richard Pawson" userId="fc4c175b57fd2e55" providerId="LiveId" clId="{DC824AAA-291B-431B-91F3-391E33F29BA7}" dt="2022-07-09T09:00:26.243" v="7395"/>
          <ac:spMkLst>
            <pc:docMk/>
            <pc:sldMk cId="34456547" sldId="275"/>
            <ac:spMk id="19" creationId="{8F8FE406-B040-F149-D496-37FF22B67DCA}"/>
          </ac:spMkLst>
        </pc:spChg>
        <pc:spChg chg="mod">
          <ac:chgData name="Richard Pawson" userId="fc4c175b57fd2e55" providerId="LiveId" clId="{DC824AAA-291B-431B-91F3-391E33F29BA7}" dt="2022-07-09T09:00:26.243" v="7395"/>
          <ac:spMkLst>
            <pc:docMk/>
            <pc:sldMk cId="34456547" sldId="275"/>
            <ac:spMk id="20" creationId="{D84A5EF9-CDA5-56AD-BC13-65BB572F24B0}"/>
          </ac:spMkLst>
        </pc:spChg>
        <pc:spChg chg="mod">
          <ac:chgData name="Richard Pawson" userId="fc4c175b57fd2e55" providerId="LiveId" clId="{DC824AAA-291B-431B-91F3-391E33F29BA7}" dt="2022-07-09T09:00:26.243" v="7395"/>
          <ac:spMkLst>
            <pc:docMk/>
            <pc:sldMk cId="34456547" sldId="275"/>
            <ac:spMk id="21" creationId="{13BE58CF-0D91-3A03-A83B-F20805EE2981}"/>
          </ac:spMkLst>
        </pc:spChg>
        <pc:spChg chg="mod">
          <ac:chgData name="Richard Pawson" userId="fc4c175b57fd2e55" providerId="LiveId" clId="{DC824AAA-291B-431B-91F3-391E33F29BA7}" dt="2022-07-09T09:00:26.243" v="7395"/>
          <ac:spMkLst>
            <pc:docMk/>
            <pc:sldMk cId="34456547" sldId="275"/>
            <ac:spMk id="22" creationId="{EA339F0F-2DD5-318B-F39A-9033E55A3162}"/>
          </ac:spMkLst>
        </pc:spChg>
        <pc:spChg chg="mod">
          <ac:chgData name="Richard Pawson" userId="fc4c175b57fd2e55" providerId="LiveId" clId="{DC824AAA-291B-431B-91F3-391E33F29BA7}" dt="2022-07-09T09:00:26.243" v="7395"/>
          <ac:spMkLst>
            <pc:docMk/>
            <pc:sldMk cId="34456547" sldId="275"/>
            <ac:spMk id="23" creationId="{02DD1B20-B583-7EF0-22F8-99CE96D24F2E}"/>
          </ac:spMkLst>
        </pc:spChg>
        <pc:spChg chg="mod">
          <ac:chgData name="Richard Pawson" userId="fc4c175b57fd2e55" providerId="LiveId" clId="{DC824AAA-291B-431B-91F3-391E33F29BA7}" dt="2022-07-09T09:00:26.243" v="7395"/>
          <ac:spMkLst>
            <pc:docMk/>
            <pc:sldMk cId="34456547" sldId="275"/>
            <ac:spMk id="25" creationId="{3B82E082-CD17-B62A-04AB-FA722E7CA318}"/>
          </ac:spMkLst>
        </pc:spChg>
        <pc:spChg chg="mod">
          <ac:chgData name="Richard Pawson" userId="fc4c175b57fd2e55" providerId="LiveId" clId="{DC824AAA-291B-431B-91F3-391E33F29BA7}" dt="2022-07-09T09:00:26.243" v="7395"/>
          <ac:spMkLst>
            <pc:docMk/>
            <pc:sldMk cId="34456547" sldId="275"/>
            <ac:spMk id="26" creationId="{002A3C1B-F62E-8C37-DDA2-8D59EBE6DC1E}"/>
          </ac:spMkLst>
        </pc:spChg>
        <pc:spChg chg="mod">
          <ac:chgData name="Richard Pawson" userId="fc4c175b57fd2e55" providerId="LiveId" clId="{DC824AAA-291B-431B-91F3-391E33F29BA7}" dt="2022-07-09T09:00:26.243" v="7395"/>
          <ac:spMkLst>
            <pc:docMk/>
            <pc:sldMk cId="34456547" sldId="275"/>
            <ac:spMk id="27" creationId="{FF2338D9-23ED-69E8-5DD7-53A3EBB36B45}"/>
          </ac:spMkLst>
        </pc:spChg>
        <pc:spChg chg="mod">
          <ac:chgData name="Richard Pawson" userId="fc4c175b57fd2e55" providerId="LiveId" clId="{DC824AAA-291B-431B-91F3-391E33F29BA7}" dt="2022-07-09T09:00:26.243" v="7395"/>
          <ac:spMkLst>
            <pc:docMk/>
            <pc:sldMk cId="34456547" sldId="275"/>
            <ac:spMk id="28" creationId="{FF14D6C6-1D4E-AD56-6787-866FE135D53F}"/>
          </ac:spMkLst>
        </pc:spChg>
        <pc:spChg chg="mod">
          <ac:chgData name="Richard Pawson" userId="fc4c175b57fd2e55" providerId="LiveId" clId="{DC824AAA-291B-431B-91F3-391E33F29BA7}" dt="2022-07-09T09:00:26.243" v="7395"/>
          <ac:spMkLst>
            <pc:docMk/>
            <pc:sldMk cId="34456547" sldId="275"/>
            <ac:spMk id="29" creationId="{665903CB-6C9F-FA76-583E-D0F0F8A62D7D}"/>
          </ac:spMkLst>
        </pc:spChg>
        <pc:spChg chg="mod">
          <ac:chgData name="Richard Pawson" userId="fc4c175b57fd2e55" providerId="LiveId" clId="{DC824AAA-291B-431B-91F3-391E33F29BA7}" dt="2022-07-09T09:00:26.243" v="7395"/>
          <ac:spMkLst>
            <pc:docMk/>
            <pc:sldMk cId="34456547" sldId="275"/>
            <ac:spMk id="30" creationId="{807D49AD-10BA-C0B8-70AF-E012F03E6A89}"/>
          </ac:spMkLst>
        </pc:spChg>
        <pc:spChg chg="mod">
          <ac:chgData name="Richard Pawson" userId="fc4c175b57fd2e55" providerId="LiveId" clId="{DC824AAA-291B-431B-91F3-391E33F29BA7}" dt="2022-07-09T09:00:26.243" v="7395"/>
          <ac:spMkLst>
            <pc:docMk/>
            <pc:sldMk cId="34456547" sldId="275"/>
            <ac:spMk id="32" creationId="{0FBE41A6-DC71-9880-CE2F-60DBBB1C985E}"/>
          </ac:spMkLst>
        </pc:spChg>
        <pc:spChg chg="mod">
          <ac:chgData name="Richard Pawson" userId="fc4c175b57fd2e55" providerId="LiveId" clId="{DC824AAA-291B-431B-91F3-391E33F29BA7}" dt="2022-07-09T09:00:26.243" v="7395"/>
          <ac:spMkLst>
            <pc:docMk/>
            <pc:sldMk cId="34456547" sldId="275"/>
            <ac:spMk id="33" creationId="{58D2DA78-E779-35D2-BB79-324728BC5357}"/>
          </ac:spMkLst>
        </pc:spChg>
        <pc:spChg chg="mod">
          <ac:chgData name="Richard Pawson" userId="fc4c175b57fd2e55" providerId="LiveId" clId="{DC824AAA-291B-431B-91F3-391E33F29BA7}" dt="2022-07-09T09:00:26.243" v="7395"/>
          <ac:spMkLst>
            <pc:docMk/>
            <pc:sldMk cId="34456547" sldId="275"/>
            <ac:spMk id="34" creationId="{2B138D07-89AB-6A36-AF66-624D985DF548}"/>
          </ac:spMkLst>
        </pc:spChg>
        <pc:spChg chg="mod">
          <ac:chgData name="Richard Pawson" userId="fc4c175b57fd2e55" providerId="LiveId" clId="{DC824AAA-291B-431B-91F3-391E33F29BA7}" dt="2022-07-09T09:00:26.243" v="7395"/>
          <ac:spMkLst>
            <pc:docMk/>
            <pc:sldMk cId="34456547" sldId="275"/>
            <ac:spMk id="35" creationId="{263A7A18-916C-7BC2-39BD-A1CD3F151029}"/>
          </ac:spMkLst>
        </pc:spChg>
        <pc:spChg chg="mod">
          <ac:chgData name="Richard Pawson" userId="fc4c175b57fd2e55" providerId="LiveId" clId="{DC824AAA-291B-431B-91F3-391E33F29BA7}" dt="2022-07-09T09:00:26.243" v="7395"/>
          <ac:spMkLst>
            <pc:docMk/>
            <pc:sldMk cId="34456547" sldId="275"/>
            <ac:spMk id="36" creationId="{B184B9D1-B17B-B482-D3D0-E218E3AA38FC}"/>
          </ac:spMkLst>
        </pc:spChg>
        <pc:spChg chg="mod">
          <ac:chgData name="Richard Pawson" userId="fc4c175b57fd2e55" providerId="LiveId" clId="{DC824AAA-291B-431B-91F3-391E33F29BA7}" dt="2022-07-09T09:00:26.243" v="7395"/>
          <ac:spMkLst>
            <pc:docMk/>
            <pc:sldMk cId="34456547" sldId="275"/>
            <ac:spMk id="38" creationId="{4C30638A-E96A-D589-429C-20B89B43D21D}"/>
          </ac:spMkLst>
        </pc:spChg>
        <pc:spChg chg="mod">
          <ac:chgData name="Richard Pawson" userId="fc4c175b57fd2e55" providerId="LiveId" clId="{DC824AAA-291B-431B-91F3-391E33F29BA7}" dt="2022-07-09T09:00:26.243" v="7395"/>
          <ac:spMkLst>
            <pc:docMk/>
            <pc:sldMk cId="34456547" sldId="275"/>
            <ac:spMk id="39" creationId="{3123AEEE-990D-D95B-EA87-B06242D2D7D1}"/>
          </ac:spMkLst>
        </pc:spChg>
        <pc:spChg chg="mod">
          <ac:chgData name="Richard Pawson" userId="fc4c175b57fd2e55" providerId="LiveId" clId="{DC824AAA-291B-431B-91F3-391E33F29BA7}" dt="2022-07-09T09:00:26.243" v="7395"/>
          <ac:spMkLst>
            <pc:docMk/>
            <pc:sldMk cId="34456547" sldId="275"/>
            <ac:spMk id="40" creationId="{58F6960B-FEAB-EADA-FCF8-A81ADB71BB74}"/>
          </ac:spMkLst>
        </pc:spChg>
        <pc:spChg chg="mod">
          <ac:chgData name="Richard Pawson" userId="fc4c175b57fd2e55" providerId="LiveId" clId="{DC824AAA-291B-431B-91F3-391E33F29BA7}" dt="2022-07-09T09:00:26.243" v="7395"/>
          <ac:spMkLst>
            <pc:docMk/>
            <pc:sldMk cId="34456547" sldId="275"/>
            <ac:spMk id="41" creationId="{8E31A6E4-1733-C2CD-8132-01DE4CC4F7AC}"/>
          </ac:spMkLst>
        </pc:spChg>
        <pc:spChg chg="add mod">
          <ac:chgData name="Richard Pawson" userId="fc4c175b57fd2e55" providerId="LiveId" clId="{DC824AAA-291B-431B-91F3-391E33F29BA7}" dt="2022-07-09T10:56:04.914" v="8477" actId="14100"/>
          <ac:spMkLst>
            <pc:docMk/>
            <pc:sldMk cId="34456547" sldId="275"/>
            <ac:spMk id="44" creationId="{002E2671-8C76-B028-9492-D95B5DABFD07}"/>
          </ac:spMkLst>
        </pc:spChg>
        <pc:spChg chg="add mod">
          <ac:chgData name="Richard Pawson" userId="fc4c175b57fd2e55" providerId="LiveId" clId="{DC824AAA-291B-431B-91F3-391E33F29BA7}" dt="2022-07-09T10:54:49.930" v="8407" actId="1076"/>
          <ac:spMkLst>
            <pc:docMk/>
            <pc:sldMk cId="34456547" sldId="275"/>
            <ac:spMk id="45" creationId="{E7B1D1DF-0107-B927-2CD9-4956D8E4DE38}"/>
          </ac:spMkLst>
        </pc:spChg>
        <pc:spChg chg="add mod">
          <ac:chgData name="Richard Pawson" userId="fc4c175b57fd2e55" providerId="LiveId" clId="{DC824AAA-291B-431B-91F3-391E33F29BA7}" dt="2022-07-09T10:58:42.691" v="8679" actId="20577"/>
          <ac:spMkLst>
            <pc:docMk/>
            <pc:sldMk cId="34456547" sldId="275"/>
            <ac:spMk id="46" creationId="{D49ACB8A-8F63-72C4-5089-10E385D47F5F}"/>
          </ac:spMkLst>
        </pc:spChg>
        <pc:spChg chg="add mod">
          <ac:chgData name="Richard Pawson" userId="fc4c175b57fd2e55" providerId="LiveId" clId="{DC824AAA-291B-431B-91F3-391E33F29BA7}" dt="2022-07-09T10:55:33.227" v="8473" actId="1076"/>
          <ac:spMkLst>
            <pc:docMk/>
            <pc:sldMk cId="34456547" sldId="275"/>
            <ac:spMk id="47" creationId="{7B5CD55B-EF9D-9330-E340-4DB0BD940F7F}"/>
          </ac:spMkLst>
        </pc:spChg>
        <pc:spChg chg="add mod">
          <ac:chgData name="Richard Pawson" userId="fc4c175b57fd2e55" providerId="LiveId" clId="{DC824AAA-291B-431B-91F3-391E33F29BA7}" dt="2022-07-09T10:55:37.290" v="8474" actId="1076"/>
          <ac:spMkLst>
            <pc:docMk/>
            <pc:sldMk cId="34456547" sldId="275"/>
            <ac:spMk id="48" creationId="{C99C18B2-F6A6-DE5A-89B9-1026CECE24C0}"/>
          </ac:spMkLst>
        </pc:spChg>
        <pc:spChg chg="add del mod">
          <ac:chgData name="Richard Pawson" userId="fc4c175b57fd2e55" providerId="LiveId" clId="{DC824AAA-291B-431B-91F3-391E33F29BA7}" dt="2022-07-09T09:31:47.797" v="8398" actId="478"/>
          <ac:spMkLst>
            <pc:docMk/>
            <pc:sldMk cId="34456547" sldId="275"/>
            <ac:spMk id="49" creationId="{CCB8B27F-12AC-DE10-B10E-B775251F628A}"/>
          </ac:spMkLst>
        </pc:spChg>
        <pc:spChg chg="add del mod">
          <ac:chgData name="Richard Pawson" userId="fc4c175b57fd2e55" providerId="LiveId" clId="{DC824AAA-291B-431B-91F3-391E33F29BA7}" dt="2022-07-10T09:04:44.586" v="10061" actId="21"/>
          <ac:spMkLst>
            <pc:docMk/>
            <pc:sldMk cId="34456547" sldId="275"/>
            <ac:spMk id="50" creationId="{73AA0B92-4E84-92F4-EF50-AB939B7E1527}"/>
          </ac:spMkLst>
        </pc:spChg>
        <pc:spChg chg="add del mod">
          <ac:chgData name="Richard Pawson" userId="fc4c175b57fd2e55" providerId="LiveId" clId="{DC824AAA-291B-431B-91F3-391E33F29BA7}" dt="2022-07-09T09:31:40.357" v="8396" actId="478"/>
          <ac:spMkLst>
            <pc:docMk/>
            <pc:sldMk cId="34456547" sldId="275"/>
            <ac:spMk id="51" creationId="{CFFCC1BA-3027-5CEE-3CEB-3C7B3C0DC868}"/>
          </ac:spMkLst>
        </pc:spChg>
        <pc:spChg chg="add del mod">
          <ac:chgData name="Richard Pawson" userId="fc4c175b57fd2e55" providerId="LiveId" clId="{DC824AAA-291B-431B-91F3-391E33F29BA7}" dt="2022-07-09T09:30:00.249" v="8381"/>
          <ac:spMkLst>
            <pc:docMk/>
            <pc:sldMk cId="34456547" sldId="275"/>
            <ac:spMk id="52" creationId="{9176C550-86B9-B4CA-0920-085ED662220B}"/>
          </ac:spMkLst>
        </pc:spChg>
        <pc:spChg chg="add mod">
          <ac:chgData name="Richard Pawson" userId="fc4c175b57fd2e55" providerId="LiveId" clId="{DC824AAA-291B-431B-91F3-391E33F29BA7}" dt="2022-07-09T09:30:56.297" v="8390" actId="20577"/>
          <ac:spMkLst>
            <pc:docMk/>
            <pc:sldMk cId="34456547" sldId="275"/>
            <ac:spMk id="53" creationId="{2E035EF9-5A82-F60A-B8ED-938DBD241EA4}"/>
          </ac:spMkLst>
        </pc:spChg>
        <pc:spChg chg="add mod">
          <ac:chgData name="Richard Pawson" userId="fc4c175b57fd2e55" providerId="LiveId" clId="{DC824AAA-291B-431B-91F3-391E33F29BA7}" dt="2022-07-09T10:56:41.322" v="8531" actId="20577"/>
          <ac:spMkLst>
            <pc:docMk/>
            <pc:sldMk cId="34456547" sldId="275"/>
            <ac:spMk id="54" creationId="{51412499-3DA2-BC03-5277-9890DB2F67F6}"/>
          </ac:spMkLst>
        </pc:spChg>
        <pc:grpChg chg="add del mod">
          <ac:chgData name="Richard Pawson" userId="fc4c175b57fd2e55" providerId="LiveId" clId="{DC824AAA-291B-431B-91F3-391E33F29BA7}" dt="2022-07-09T09:00:55.073" v="7397" actId="478"/>
          <ac:grpSpMkLst>
            <pc:docMk/>
            <pc:sldMk cId="34456547" sldId="275"/>
            <ac:grpSpMk id="4" creationId="{955F8C76-C359-4E45-305A-6FEEBA0CBD8C}"/>
          </ac:grpSpMkLst>
        </pc:grpChg>
        <pc:grpChg chg="mod">
          <ac:chgData name="Richard Pawson" userId="fc4c175b57fd2e55" providerId="LiveId" clId="{DC824AAA-291B-431B-91F3-391E33F29BA7}" dt="2022-07-09T09:00:26.243" v="7395"/>
          <ac:grpSpMkLst>
            <pc:docMk/>
            <pc:sldMk cId="34456547" sldId="275"/>
            <ac:grpSpMk id="5" creationId="{D3AFF64D-04FD-7A39-0372-1B0C35D1CC7F}"/>
          </ac:grpSpMkLst>
        </pc:grpChg>
        <pc:grpChg chg="mod">
          <ac:chgData name="Richard Pawson" userId="fc4c175b57fd2e55" providerId="LiveId" clId="{DC824AAA-291B-431B-91F3-391E33F29BA7}" dt="2022-07-09T09:00:26.243" v="7395"/>
          <ac:grpSpMkLst>
            <pc:docMk/>
            <pc:sldMk cId="34456547" sldId="275"/>
            <ac:grpSpMk id="6" creationId="{02AC7C4B-72CB-0CC8-971E-E356F6B9CA79}"/>
          </ac:grpSpMkLst>
        </pc:grpChg>
        <pc:grpChg chg="mod">
          <ac:chgData name="Richard Pawson" userId="fc4c175b57fd2e55" providerId="LiveId" clId="{DC824AAA-291B-431B-91F3-391E33F29BA7}" dt="2022-07-09T09:00:26.243" v="7395"/>
          <ac:grpSpMkLst>
            <pc:docMk/>
            <pc:sldMk cId="34456547" sldId="275"/>
            <ac:grpSpMk id="7" creationId="{BBB9D24F-0A4B-E192-742C-960B59C7EA33}"/>
          </ac:grpSpMkLst>
        </pc:grpChg>
        <pc:grpChg chg="mod">
          <ac:chgData name="Richard Pawson" userId="fc4c175b57fd2e55" providerId="LiveId" clId="{DC824AAA-291B-431B-91F3-391E33F29BA7}" dt="2022-07-09T09:00:26.243" v="7395"/>
          <ac:grpSpMkLst>
            <pc:docMk/>
            <pc:sldMk cId="34456547" sldId="275"/>
            <ac:grpSpMk id="8" creationId="{946F1ACD-E803-B8D5-EEAC-048EC70CA62E}"/>
          </ac:grpSpMkLst>
        </pc:grpChg>
        <pc:grpChg chg="mod">
          <ac:chgData name="Richard Pawson" userId="fc4c175b57fd2e55" providerId="LiveId" clId="{DC824AAA-291B-431B-91F3-391E33F29BA7}" dt="2022-07-09T09:00:26.243" v="7395"/>
          <ac:grpSpMkLst>
            <pc:docMk/>
            <pc:sldMk cId="34456547" sldId="275"/>
            <ac:grpSpMk id="9" creationId="{995F4799-2EB7-E161-D9F3-A8A592746F65}"/>
          </ac:grpSpMkLst>
        </pc:grpChg>
        <pc:grpChg chg="mod">
          <ac:chgData name="Richard Pawson" userId="fc4c175b57fd2e55" providerId="LiveId" clId="{DC824AAA-291B-431B-91F3-391E33F29BA7}" dt="2022-07-09T09:00:26.243" v="7395"/>
          <ac:grpSpMkLst>
            <pc:docMk/>
            <pc:sldMk cId="34456547" sldId="275"/>
            <ac:grpSpMk id="10" creationId="{B52F2313-946A-6C5B-9162-A3EE851C7222}"/>
          </ac:grpSpMkLst>
        </pc:grpChg>
        <pc:grpChg chg="mod">
          <ac:chgData name="Richard Pawson" userId="fc4c175b57fd2e55" providerId="LiveId" clId="{DC824AAA-291B-431B-91F3-391E33F29BA7}" dt="2022-07-09T09:00:26.243" v="7395"/>
          <ac:grpSpMkLst>
            <pc:docMk/>
            <pc:sldMk cId="34456547" sldId="275"/>
            <ac:grpSpMk id="18" creationId="{53519FA6-05CD-0D62-05E4-1E18B539265D}"/>
          </ac:grpSpMkLst>
        </pc:grpChg>
        <pc:grpChg chg="mod">
          <ac:chgData name="Richard Pawson" userId="fc4c175b57fd2e55" providerId="LiveId" clId="{DC824AAA-291B-431B-91F3-391E33F29BA7}" dt="2022-07-09T09:00:26.243" v="7395"/>
          <ac:grpSpMkLst>
            <pc:docMk/>
            <pc:sldMk cId="34456547" sldId="275"/>
            <ac:grpSpMk id="24" creationId="{A0C1FF01-F09F-D5F1-C8DA-E46A47D903BC}"/>
          </ac:grpSpMkLst>
        </pc:grpChg>
        <pc:grpChg chg="mod">
          <ac:chgData name="Richard Pawson" userId="fc4c175b57fd2e55" providerId="LiveId" clId="{DC824AAA-291B-431B-91F3-391E33F29BA7}" dt="2022-07-09T09:00:26.243" v="7395"/>
          <ac:grpSpMkLst>
            <pc:docMk/>
            <pc:sldMk cId="34456547" sldId="275"/>
            <ac:grpSpMk id="31" creationId="{9BB2B52E-854F-E848-BDF1-A071A70E731A}"/>
          </ac:grpSpMkLst>
        </pc:grpChg>
        <pc:grpChg chg="mod">
          <ac:chgData name="Richard Pawson" userId="fc4c175b57fd2e55" providerId="LiveId" clId="{DC824AAA-291B-431B-91F3-391E33F29BA7}" dt="2022-07-09T09:00:26.243" v="7395"/>
          <ac:grpSpMkLst>
            <pc:docMk/>
            <pc:sldMk cId="34456547" sldId="275"/>
            <ac:grpSpMk id="37" creationId="{8816503B-475D-C46B-AECE-356F8589E9D6}"/>
          </ac:grpSpMkLst>
        </pc:grpChg>
        <pc:picChg chg="add mod">
          <ac:chgData name="Richard Pawson" userId="fc4c175b57fd2e55" providerId="LiveId" clId="{DC824AAA-291B-431B-91F3-391E33F29BA7}" dt="2022-07-09T09:29:59.207" v="8379" actId="1076"/>
          <ac:picMkLst>
            <pc:docMk/>
            <pc:sldMk cId="34456547" sldId="275"/>
            <ac:picMk id="43" creationId="{252D5801-8DDE-3D62-4E52-3AB56C7E1523}"/>
          </ac:picMkLst>
        </pc:picChg>
      </pc:sldChg>
      <pc:sldChg chg="add del ord">
        <pc:chgData name="Richard Pawson" userId="fc4c175b57fd2e55" providerId="LiveId" clId="{DC824AAA-291B-431B-91F3-391E33F29BA7}" dt="2022-07-09T10:56:16.289" v="8478" actId="47"/>
        <pc:sldMkLst>
          <pc:docMk/>
          <pc:sldMk cId="184105656" sldId="276"/>
        </pc:sldMkLst>
      </pc:sldChg>
      <pc:sldChg chg="addSp delSp modSp add mod ord">
        <pc:chgData name="Richard Pawson" userId="fc4c175b57fd2e55" providerId="LiveId" clId="{DC824AAA-291B-431B-91F3-391E33F29BA7}" dt="2022-07-11T07:53:05.148" v="10488" actId="20577"/>
        <pc:sldMkLst>
          <pc:docMk/>
          <pc:sldMk cId="3143952641" sldId="276"/>
        </pc:sldMkLst>
        <pc:spChg chg="add mod ord">
          <ac:chgData name="Richard Pawson" userId="fc4c175b57fd2e55" providerId="LiveId" clId="{DC824AAA-291B-431B-91F3-391E33F29BA7}" dt="2022-07-10T09:11:26.866" v="10385" actId="1076"/>
          <ac:spMkLst>
            <pc:docMk/>
            <pc:sldMk cId="3143952641" sldId="276"/>
            <ac:spMk id="2" creationId="{0DF0CDA3-D0F7-8574-C7CE-FA1B6D0D944B}"/>
          </ac:spMkLst>
        </pc:spChg>
        <pc:spChg chg="add mod">
          <ac:chgData name="Richard Pawson" userId="fc4c175b57fd2e55" providerId="LiveId" clId="{DC824AAA-291B-431B-91F3-391E33F29BA7}" dt="2022-07-10T09:11:34.625" v="10386" actId="1076"/>
          <ac:spMkLst>
            <pc:docMk/>
            <pc:sldMk cId="3143952641" sldId="276"/>
            <ac:spMk id="3" creationId="{97F1A407-E74F-45EF-B887-9A9D5E331010}"/>
          </ac:spMkLst>
        </pc:spChg>
        <pc:spChg chg="add mod">
          <ac:chgData name="Richard Pawson" userId="fc4c175b57fd2e55" providerId="LiveId" clId="{DC824AAA-291B-431B-91F3-391E33F29BA7}" dt="2022-07-11T07:51:48.702" v="10434" actId="20577"/>
          <ac:spMkLst>
            <pc:docMk/>
            <pc:sldMk cId="3143952641" sldId="276"/>
            <ac:spMk id="11" creationId="{7B7FCF95-13B7-7557-5402-49D100BF9AC8}"/>
          </ac:spMkLst>
        </pc:spChg>
        <pc:spChg chg="add del mod">
          <ac:chgData name="Richard Pawson" userId="fc4c175b57fd2e55" providerId="LiveId" clId="{DC824AAA-291B-431B-91F3-391E33F29BA7}" dt="2022-07-11T07:51:32.264" v="10426" actId="478"/>
          <ac:spMkLst>
            <pc:docMk/>
            <pc:sldMk cId="3143952641" sldId="276"/>
            <ac:spMk id="12" creationId="{E1858099-75CF-825A-6770-95EDB6BD839D}"/>
          </ac:spMkLst>
        </pc:spChg>
        <pc:spChg chg="add mod">
          <ac:chgData name="Richard Pawson" userId="fc4c175b57fd2e55" providerId="LiveId" clId="{DC824AAA-291B-431B-91F3-391E33F29BA7}" dt="2022-07-11T07:52:12.169" v="10447" actId="20577"/>
          <ac:spMkLst>
            <pc:docMk/>
            <pc:sldMk cId="3143952641" sldId="276"/>
            <ac:spMk id="13" creationId="{8629446A-C155-1EE9-C980-F24357839F52}"/>
          </ac:spMkLst>
        </pc:spChg>
        <pc:spChg chg="add del mod">
          <ac:chgData name="Richard Pawson" userId="fc4c175b57fd2e55" providerId="LiveId" clId="{DC824AAA-291B-431B-91F3-391E33F29BA7}" dt="2022-07-11T07:51:28.233" v="10425" actId="478"/>
          <ac:spMkLst>
            <pc:docMk/>
            <pc:sldMk cId="3143952641" sldId="276"/>
            <ac:spMk id="14" creationId="{F7A739E7-AA90-7E3E-1CE4-462AADE12FB5}"/>
          </ac:spMkLst>
        </pc:spChg>
        <pc:spChg chg="add mod">
          <ac:chgData name="Richard Pawson" userId="fc4c175b57fd2e55" providerId="LiveId" clId="{DC824AAA-291B-431B-91F3-391E33F29BA7}" dt="2022-07-11T07:52:29.041" v="10449" actId="404"/>
          <ac:spMkLst>
            <pc:docMk/>
            <pc:sldMk cId="3143952641" sldId="276"/>
            <ac:spMk id="15" creationId="{222D5AC7-6575-37F8-36CF-DF86DC67715E}"/>
          </ac:spMkLst>
        </pc:spChg>
        <pc:spChg chg="add del mod">
          <ac:chgData name="Richard Pawson" userId="fc4c175b57fd2e55" providerId="LiveId" clId="{DC824AAA-291B-431B-91F3-391E33F29BA7}" dt="2022-07-10T08:57:07.617" v="9704" actId="478"/>
          <ac:spMkLst>
            <pc:docMk/>
            <pc:sldMk cId="3143952641" sldId="276"/>
            <ac:spMk id="16" creationId="{E0E1EEB7-FB66-B7E3-2BE5-D5DD809E91DB}"/>
          </ac:spMkLst>
        </pc:spChg>
        <pc:spChg chg="add mod">
          <ac:chgData name="Richard Pawson" userId="fc4c175b57fd2e55" providerId="LiveId" clId="{DC824AAA-291B-431B-91F3-391E33F29BA7}" dt="2022-07-10T09:11:04.786" v="10381" actId="1076"/>
          <ac:spMkLst>
            <pc:docMk/>
            <pc:sldMk cId="3143952641" sldId="276"/>
            <ac:spMk id="17" creationId="{ABE37AB1-2147-4652-FC58-EF81AAD67BD5}"/>
          </ac:spMkLst>
        </pc:spChg>
        <pc:spChg chg="add mod">
          <ac:chgData name="Richard Pawson" userId="fc4c175b57fd2e55" providerId="LiveId" clId="{DC824AAA-291B-431B-91F3-391E33F29BA7}" dt="2022-07-10T09:11:04.786" v="10381" actId="1076"/>
          <ac:spMkLst>
            <pc:docMk/>
            <pc:sldMk cId="3143952641" sldId="276"/>
            <ac:spMk id="18" creationId="{7CF897B8-B58C-E8FB-11F0-B29855F41DE9}"/>
          </ac:spMkLst>
        </pc:spChg>
        <pc:spChg chg="add mod">
          <ac:chgData name="Richard Pawson" userId="fc4c175b57fd2e55" providerId="LiveId" clId="{DC824AAA-291B-431B-91F3-391E33F29BA7}" dt="2022-07-10T09:11:04.786" v="10381" actId="1076"/>
          <ac:spMkLst>
            <pc:docMk/>
            <pc:sldMk cId="3143952641" sldId="276"/>
            <ac:spMk id="20" creationId="{319C14E6-E8D9-CF4A-73B6-EBA99E315922}"/>
          </ac:spMkLst>
        </pc:spChg>
        <pc:spChg chg="add mod">
          <ac:chgData name="Richard Pawson" userId="fc4c175b57fd2e55" providerId="LiveId" clId="{DC824AAA-291B-431B-91F3-391E33F29BA7}" dt="2022-07-11T07:48:11.017" v="10410" actId="1076"/>
          <ac:spMkLst>
            <pc:docMk/>
            <pc:sldMk cId="3143952641" sldId="276"/>
            <ac:spMk id="21" creationId="{26AB5C2D-7AD1-69A2-84D4-5204EF4B7565}"/>
          </ac:spMkLst>
        </pc:spChg>
        <pc:spChg chg="add mod">
          <ac:chgData name="Richard Pawson" userId="fc4c175b57fd2e55" providerId="LiveId" clId="{DC824AAA-291B-431B-91F3-391E33F29BA7}" dt="2022-07-10T09:11:26.866" v="10385" actId="1076"/>
          <ac:spMkLst>
            <pc:docMk/>
            <pc:sldMk cId="3143952641" sldId="276"/>
            <ac:spMk id="23" creationId="{EA259C81-96B9-B94C-8C4B-661268C37198}"/>
          </ac:spMkLst>
        </pc:spChg>
        <pc:spChg chg="add del mod">
          <ac:chgData name="Richard Pawson" userId="fc4c175b57fd2e55" providerId="LiveId" clId="{DC824AAA-291B-431B-91F3-391E33F29BA7}" dt="2022-07-10T09:04:40.098" v="10060" actId="478"/>
          <ac:spMkLst>
            <pc:docMk/>
            <pc:sldMk cId="3143952641" sldId="276"/>
            <ac:spMk id="31" creationId="{8A0DD185-5A9D-7869-B647-3BDA18B0D596}"/>
          </ac:spMkLst>
        </pc:spChg>
        <pc:spChg chg="add mod">
          <ac:chgData name="Richard Pawson" userId="fc4c175b57fd2e55" providerId="LiveId" clId="{DC824AAA-291B-431B-91F3-391E33F29BA7}" dt="2022-07-11T07:53:05.148" v="10488" actId="20577"/>
          <ac:spMkLst>
            <pc:docMk/>
            <pc:sldMk cId="3143952641" sldId="276"/>
            <ac:spMk id="40" creationId="{5072BDD6-D429-9491-644E-2FCE2CE23A56}"/>
          </ac:spMkLst>
        </pc:spChg>
        <pc:spChg chg="add del mod">
          <ac:chgData name="Richard Pawson" userId="fc4c175b57fd2e55" providerId="LiveId" clId="{DC824AAA-291B-431B-91F3-391E33F29BA7}" dt="2022-07-10T09:08:23.777" v="10220" actId="478"/>
          <ac:spMkLst>
            <pc:docMk/>
            <pc:sldMk cId="3143952641" sldId="276"/>
            <ac:spMk id="41" creationId="{090A4BED-8D5D-3A13-9B43-3EA9A688710A}"/>
          </ac:spMkLst>
        </pc:spChg>
        <pc:spChg chg="add mod">
          <ac:chgData name="Richard Pawson" userId="fc4c175b57fd2e55" providerId="LiveId" clId="{DC824AAA-291B-431B-91F3-391E33F29BA7}" dt="2022-07-11T07:49:37.140" v="10422" actId="20577"/>
          <ac:spMkLst>
            <pc:docMk/>
            <pc:sldMk cId="3143952641" sldId="276"/>
            <ac:spMk id="42" creationId="{A5ACEE52-7624-ABEC-4971-64EE653C5988}"/>
          </ac:spMkLst>
        </pc:spChg>
        <pc:spChg chg="del">
          <ac:chgData name="Richard Pawson" userId="fc4c175b57fd2e55" providerId="LiveId" clId="{DC824AAA-291B-431B-91F3-391E33F29BA7}" dt="2022-07-09T10:59:14.296" v="8683" actId="478"/>
          <ac:spMkLst>
            <pc:docMk/>
            <pc:sldMk cId="3143952641" sldId="276"/>
            <ac:spMk id="44" creationId="{002E2671-8C76-B028-9492-D95B5DABFD07}"/>
          </ac:spMkLst>
        </pc:spChg>
        <pc:spChg chg="del mod">
          <ac:chgData name="Richard Pawson" userId="fc4c175b57fd2e55" providerId="LiveId" clId="{DC824AAA-291B-431B-91F3-391E33F29BA7}" dt="2022-07-11T07:51:23.121" v="10424" actId="478"/>
          <ac:spMkLst>
            <pc:docMk/>
            <pc:sldMk cId="3143952641" sldId="276"/>
            <ac:spMk id="45" creationId="{E7B1D1DF-0107-B927-2CD9-4956D8E4DE38}"/>
          </ac:spMkLst>
        </pc:spChg>
        <pc:spChg chg="del">
          <ac:chgData name="Richard Pawson" userId="fc4c175b57fd2e55" providerId="LiveId" clId="{DC824AAA-291B-431B-91F3-391E33F29BA7}" dt="2022-07-09T10:59:14.296" v="8683" actId="478"/>
          <ac:spMkLst>
            <pc:docMk/>
            <pc:sldMk cId="3143952641" sldId="276"/>
            <ac:spMk id="46" creationId="{D49ACB8A-8F63-72C4-5089-10E385D47F5F}"/>
          </ac:spMkLst>
        </pc:spChg>
        <pc:spChg chg="del">
          <ac:chgData name="Richard Pawson" userId="fc4c175b57fd2e55" providerId="LiveId" clId="{DC824AAA-291B-431B-91F3-391E33F29BA7}" dt="2022-07-09T10:59:14.296" v="8683" actId="478"/>
          <ac:spMkLst>
            <pc:docMk/>
            <pc:sldMk cId="3143952641" sldId="276"/>
            <ac:spMk id="47" creationId="{7B5CD55B-EF9D-9330-E340-4DB0BD940F7F}"/>
          </ac:spMkLst>
        </pc:spChg>
        <pc:spChg chg="del">
          <ac:chgData name="Richard Pawson" userId="fc4c175b57fd2e55" providerId="LiveId" clId="{DC824AAA-291B-431B-91F3-391E33F29BA7}" dt="2022-07-09T10:59:14.296" v="8683" actId="478"/>
          <ac:spMkLst>
            <pc:docMk/>
            <pc:sldMk cId="3143952641" sldId="276"/>
            <ac:spMk id="48" creationId="{C99C18B2-F6A6-DE5A-89B9-1026CECE24C0}"/>
          </ac:spMkLst>
        </pc:spChg>
        <pc:spChg chg="add del mod">
          <ac:chgData name="Richard Pawson" userId="fc4c175b57fd2e55" providerId="LiveId" clId="{DC824AAA-291B-431B-91F3-391E33F29BA7}" dt="2022-07-10T09:06:24.650" v="10118"/>
          <ac:spMkLst>
            <pc:docMk/>
            <pc:sldMk cId="3143952641" sldId="276"/>
            <ac:spMk id="49" creationId="{8FE60D1A-D419-7DEB-DDFF-8AE0340CECAF}"/>
          </ac:spMkLst>
        </pc:spChg>
        <pc:spChg chg="del">
          <ac:chgData name="Richard Pawson" userId="fc4c175b57fd2e55" providerId="LiveId" clId="{DC824AAA-291B-431B-91F3-391E33F29BA7}" dt="2022-07-09T10:59:14.296" v="8683" actId="478"/>
          <ac:spMkLst>
            <pc:docMk/>
            <pc:sldMk cId="3143952641" sldId="276"/>
            <ac:spMk id="50" creationId="{73AA0B92-4E84-92F4-EF50-AB939B7E1527}"/>
          </ac:spMkLst>
        </pc:spChg>
        <pc:spChg chg="del">
          <ac:chgData name="Richard Pawson" userId="fc4c175b57fd2e55" providerId="LiveId" clId="{DC824AAA-291B-431B-91F3-391E33F29BA7}" dt="2022-07-09T10:59:14.296" v="8683" actId="478"/>
          <ac:spMkLst>
            <pc:docMk/>
            <pc:sldMk cId="3143952641" sldId="276"/>
            <ac:spMk id="53" creationId="{2E035EF9-5A82-F60A-B8ED-938DBD241EA4}"/>
          </ac:spMkLst>
        </pc:spChg>
        <pc:spChg chg="del">
          <ac:chgData name="Richard Pawson" userId="fc4c175b57fd2e55" providerId="LiveId" clId="{DC824AAA-291B-431B-91F3-391E33F29BA7}" dt="2022-07-09T10:59:14.296" v="8683" actId="478"/>
          <ac:spMkLst>
            <pc:docMk/>
            <pc:sldMk cId="3143952641" sldId="276"/>
            <ac:spMk id="54" creationId="{51412499-3DA2-BC03-5277-9890DB2F67F6}"/>
          </ac:spMkLst>
        </pc:spChg>
        <pc:picChg chg="add mod">
          <ac:chgData name="Richard Pawson" userId="fc4c175b57fd2e55" providerId="LiveId" clId="{DC824AAA-291B-431B-91F3-391E33F29BA7}" dt="2022-07-09T11:06:36.826" v="9170" actId="1076"/>
          <ac:picMkLst>
            <pc:docMk/>
            <pc:sldMk cId="3143952641" sldId="276"/>
            <ac:picMk id="19" creationId="{B29980A5-C269-BCC5-A188-448019603CB2}"/>
          </ac:picMkLst>
        </pc:picChg>
        <pc:picChg chg="add del">
          <ac:chgData name="Richard Pawson" userId="fc4c175b57fd2e55" providerId="LiveId" clId="{DC824AAA-291B-431B-91F3-391E33F29BA7}" dt="2022-07-10T09:02:08.685" v="9965" actId="22"/>
          <ac:picMkLst>
            <pc:docMk/>
            <pc:sldMk cId="3143952641" sldId="276"/>
            <ac:picMk id="29" creationId="{3FDBE93C-343F-B7D0-176A-7179F0A4201D}"/>
          </ac:picMkLst>
        </pc:picChg>
        <pc:picChg chg="del">
          <ac:chgData name="Richard Pawson" userId="fc4c175b57fd2e55" providerId="LiveId" clId="{DC824AAA-291B-431B-91F3-391E33F29BA7}" dt="2022-07-09T10:59:14.296" v="8683" actId="478"/>
          <ac:picMkLst>
            <pc:docMk/>
            <pc:sldMk cId="3143952641" sldId="276"/>
            <ac:picMk id="43" creationId="{252D5801-8DDE-3D62-4E52-3AB56C7E1523}"/>
          </ac:picMkLst>
        </pc:picChg>
        <pc:cxnChg chg="add mod">
          <ac:chgData name="Richard Pawson" userId="fc4c175b57fd2e55" providerId="LiveId" clId="{DC824AAA-291B-431B-91F3-391E33F29BA7}" dt="2022-07-10T09:11:15.381" v="10384" actId="14100"/>
          <ac:cxnSpMkLst>
            <pc:docMk/>
            <pc:sldMk cId="3143952641" sldId="276"/>
            <ac:cxnSpMk id="5" creationId="{B70FDF38-2C6C-6F76-4963-FC3B2E45BA71}"/>
          </ac:cxnSpMkLst>
        </pc:cxnChg>
        <pc:cxnChg chg="add mod">
          <ac:chgData name="Richard Pawson" userId="fc4c175b57fd2e55" providerId="LiveId" clId="{DC824AAA-291B-431B-91F3-391E33F29BA7}" dt="2022-07-10T09:11:11.482" v="10383" actId="14100"/>
          <ac:cxnSpMkLst>
            <pc:docMk/>
            <pc:sldMk cId="3143952641" sldId="276"/>
            <ac:cxnSpMk id="24" creationId="{68E0D3E8-0719-51ED-266C-718274538EBD}"/>
          </ac:cxnSpMkLst>
        </pc:cxnChg>
        <pc:cxnChg chg="add mod">
          <ac:chgData name="Richard Pawson" userId="fc4c175b57fd2e55" providerId="LiveId" clId="{DC824AAA-291B-431B-91F3-391E33F29BA7}" dt="2022-07-10T09:11:08.417" v="10382" actId="14100"/>
          <ac:cxnSpMkLst>
            <pc:docMk/>
            <pc:sldMk cId="3143952641" sldId="276"/>
            <ac:cxnSpMk id="27" creationId="{9888A4B9-258D-FDCF-A19F-AA3863067BD6}"/>
          </ac:cxnSpMkLst>
        </pc:cxnChg>
      </pc:sldChg>
      <pc:sldChg chg="add del">
        <pc:chgData name="Richard Pawson" userId="fc4c175b57fd2e55" providerId="LiveId" clId="{DC824AAA-291B-431B-91F3-391E33F29BA7}" dt="2022-07-09T09:31:28.927" v="8395" actId="47"/>
        <pc:sldMkLst>
          <pc:docMk/>
          <pc:sldMk cId="2872818702"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D69A-1267-4CA9-F47B-FD24671D70E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9FC52F1-C63B-9BE1-BBD4-FD197F468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21D0ACF-BCB1-0A2D-5DB2-4464DDF792A2}"/>
              </a:ext>
            </a:extLst>
          </p:cNvPr>
          <p:cNvSpPr>
            <a:spLocks noGrp="1"/>
          </p:cNvSpPr>
          <p:nvPr>
            <p:ph type="dt" sz="half" idx="10"/>
          </p:nvPr>
        </p:nvSpPr>
        <p:spPr/>
        <p:txBody>
          <a:bodyPr/>
          <a:lstStyle/>
          <a:p>
            <a:fld id="{D295580B-757C-48FD-B0DC-1213978BC34C}" type="datetimeFigureOut">
              <a:rPr lang="en-GB" smtClean="0"/>
              <a:t>20/07/2022</a:t>
            </a:fld>
            <a:endParaRPr lang="en-GB"/>
          </a:p>
        </p:txBody>
      </p:sp>
      <p:sp>
        <p:nvSpPr>
          <p:cNvPr id="5" name="Footer Placeholder 4">
            <a:extLst>
              <a:ext uri="{FF2B5EF4-FFF2-40B4-BE49-F238E27FC236}">
                <a16:creationId xmlns:a16="http://schemas.microsoft.com/office/drawing/2014/main" id="{71589BA1-B46D-AEA8-3E73-AB233A4C69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CD4D99-0666-79A9-854B-6BA0F6850768}"/>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54292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C7FE-5EAE-ECE9-8082-0472D7010FA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5323931-599D-12BE-0BD0-CC8D8BBC8C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0AA4C09-BA70-B332-6395-9880564A1124}"/>
              </a:ext>
            </a:extLst>
          </p:cNvPr>
          <p:cNvSpPr>
            <a:spLocks noGrp="1"/>
          </p:cNvSpPr>
          <p:nvPr>
            <p:ph type="dt" sz="half" idx="10"/>
          </p:nvPr>
        </p:nvSpPr>
        <p:spPr/>
        <p:txBody>
          <a:bodyPr/>
          <a:lstStyle/>
          <a:p>
            <a:fld id="{D295580B-757C-48FD-B0DC-1213978BC34C}" type="datetimeFigureOut">
              <a:rPr lang="en-GB" smtClean="0"/>
              <a:t>20/07/2022</a:t>
            </a:fld>
            <a:endParaRPr lang="en-GB"/>
          </a:p>
        </p:txBody>
      </p:sp>
      <p:sp>
        <p:nvSpPr>
          <p:cNvPr id="5" name="Footer Placeholder 4">
            <a:extLst>
              <a:ext uri="{FF2B5EF4-FFF2-40B4-BE49-F238E27FC236}">
                <a16:creationId xmlns:a16="http://schemas.microsoft.com/office/drawing/2014/main" id="{5D48060C-4A54-9626-D8BA-4A83197786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3D4A7E-B15B-4806-3803-786C1F3464DF}"/>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92658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83998-6995-8EC5-445C-8ED700D04D2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54AFE6B-B9FC-FC8B-7DBE-FEB0D998802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A03DBB8-2D66-BEEE-288E-C7816334F3A1}"/>
              </a:ext>
            </a:extLst>
          </p:cNvPr>
          <p:cNvSpPr>
            <a:spLocks noGrp="1"/>
          </p:cNvSpPr>
          <p:nvPr>
            <p:ph type="dt" sz="half" idx="10"/>
          </p:nvPr>
        </p:nvSpPr>
        <p:spPr/>
        <p:txBody>
          <a:bodyPr/>
          <a:lstStyle/>
          <a:p>
            <a:fld id="{D295580B-757C-48FD-B0DC-1213978BC34C}" type="datetimeFigureOut">
              <a:rPr lang="en-GB" smtClean="0"/>
              <a:t>20/07/2022</a:t>
            </a:fld>
            <a:endParaRPr lang="en-GB"/>
          </a:p>
        </p:txBody>
      </p:sp>
      <p:sp>
        <p:nvSpPr>
          <p:cNvPr id="5" name="Footer Placeholder 4">
            <a:extLst>
              <a:ext uri="{FF2B5EF4-FFF2-40B4-BE49-F238E27FC236}">
                <a16:creationId xmlns:a16="http://schemas.microsoft.com/office/drawing/2014/main" id="{64BD4AC0-D24E-CF4E-D460-8A671716F0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43213D-4460-A426-1D63-44763877DB07}"/>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24537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33F0-011D-FCEB-8C4B-A764A532EA8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EA67FC9-1304-0662-1700-0CAD5A31AC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763140F-AA26-38DA-F762-2E69E526BD29}"/>
              </a:ext>
            </a:extLst>
          </p:cNvPr>
          <p:cNvSpPr>
            <a:spLocks noGrp="1"/>
          </p:cNvSpPr>
          <p:nvPr>
            <p:ph type="dt" sz="half" idx="10"/>
          </p:nvPr>
        </p:nvSpPr>
        <p:spPr/>
        <p:txBody>
          <a:bodyPr/>
          <a:lstStyle/>
          <a:p>
            <a:fld id="{D295580B-757C-48FD-B0DC-1213978BC34C}" type="datetimeFigureOut">
              <a:rPr lang="en-GB" smtClean="0"/>
              <a:t>20/07/2022</a:t>
            </a:fld>
            <a:endParaRPr lang="en-GB"/>
          </a:p>
        </p:txBody>
      </p:sp>
      <p:sp>
        <p:nvSpPr>
          <p:cNvPr id="5" name="Footer Placeholder 4">
            <a:extLst>
              <a:ext uri="{FF2B5EF4-FFF2-40B4-BE49-F238E27FC236}">
                <a16:creationId xmlns:a16="http://schemas.microsoft.com/office/drawing/2014/main" id="{4669A13F-29EB-4BD0-8133-335DB7B37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72CE6E-2AC7-1E4A-D20A-3CB17DCDA408}"/>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66362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B454-EAFF-ECB5-403C-D68C3E96A4B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5F08DA4C-A565-E0D8-27DD-8BC00FBB6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39CA42-95FE-C11E-1FE8-370964B2FA43}"/>
              </a:ext>
            </a:extLst>
          </p:cNvPr>
          <p:cNvSpPr>
            <a:spLocks noGrp="1"/>
          </p:cNvSpPr>
          <p:nvPr>
            <p:ph type="dt" sz="half" idx="10"/>
          </p:nvPr>
        </p:nvSpPr>
        <p:spPr/>
        <p:txBody>
          <a:bodyPr/>
          <a:lstStyle/>
          <a:p>
            <a:fld id="{D295580B-757C-48FD-B0DC-1213978BC34C}" type="datetimeFigureOut">
              <a:rPr lang="en-GB" smtClean="0"/>
              <a:t>20/07/2022</a:t>
            </a:fld>
            <a:endParaRPr lang="en-GB"/>
          </a:p>
        </p:txBody>
      </p:sp>
      <p:sp>
        <p:nvSpPr>
          <p:cNvPr id="5" name="Footer Placeholder 4">
            <a:extLst>
              <a:ext uri="{FF2B5EF4-FFF2-40B4-BE49-F238E27FC236}">
                <a16:creationId xmlns:a16="http://schemas.microsoft.com/office/drawing/2014/main" id="{06E52022-B3E7-5E03-6889-A6946AB857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76572B-EAC7-75FB-DA79-057201CB62E7}"/>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407363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EB24-5B47-2B82-3700-E7F8CF6403C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011739A-21E9-5EC2-B8AC-BC0546E1AB5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009151D-C791-E64C-6F40-A7024A11A4E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EEDD673-8273-6E93-5CF8-FFB4C5851980}"/>
              </a:ext>
            </a:extLst>
          </p:cNvPr>
          <p:cNvSpPr>
            <a:spLocks noGrp="1"/>
          </p:cNvSpPr>
          <p:nvPr>
            <p:ph type="dt" sz="half" idx="10"/>
          </p:nvPr>
        </p:nvSpPr>
        <p:spPr/>
        <p:txBody>
          <a:bodyPr/>
          <a:lstStyle/>
          <a:p>
            <a:fld id="{D295580B-757C-48FD-B0DC-1213978BC34C}" type="datetimeFigureOut">
              <a:rPr lang="en-GB" smtClean="0"/>
              <a:t>20/07/2022</a:t>
            </a:fld>
            <a:endParaRPr lang="en-GB"/>
          </a:p>
        </p:txBody>
      </p:sp>
      <p:sp>
        <p:nvSpPr>
          <p:cNvPr id="6" name="Footer Placeholder 5">
            <a:extLst>
              <a:ext uri="{FF2B5EF4-FFF2-40B4-BE49-F238E27FC236}">
                <a16:creationId xmlns:a16="http://schemas.microsoft.com/office/drawing/2014/main" id="{467E61D5-EBAF-82E7-33F1-C36C198D76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8AF256-4F81-C86B-D73E-3EA5C0724F0C}"/>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368482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5A1A-2A99-F21C-64B1-07B13ACC964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0D97C55-BD6E-43F0-D12C-876FB559D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797BA87-4D4A-6012-B7D2-3A76CF89F0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8346C00-72AC-AEC5-E21A-1A566FE688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51B225E-8B95-2803-3539-D247F776BC4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3107925-DE25-4587-3702-CFB518E5D70B}"/>
              </a:ext>
            </a:extLst>
          </p:cNvPr>
          <p:cNvSpPr>
            <a:spLocks noGrp="1"/>
          </p:cNvSpPr>
          <p:nvPr>
            <p:ph type="dt" sz="half" idx="10"/>
          </p:nvPr>
        </p:nvSpPr>
        <p:spPr/>
        <p:txBody>
          <a:bodyPr/>
          <a:lstStyle/>
          <a:p>
            <a:fld id="{D295580B-757C-48FD-B0DC-1213978BC34C}" type="datetimeFigureOut">
              <a:rPr lang="en-GB" smtClean="0"/>
              <a:t>20/07/2022</a:t>
            </a:fld>
            <a:endParaRPr lang="en-GB"/>
          </a:p>
        </p:txBody>
      </p:sp>
      <p:sp>
        <p:nvSpPr>
          <p:cNvPr id="8" name="Footer Placeholder 7">
            <a:extLst>
              <a:ext uri="{FF2B5EF4-FFF2-40B4-BE49-F238E27FC236}">
                <a16:creationId xmlns:a16="http://schemas.microsoft.com/office/drawing/2014/main" id="{65825C6A-C33E-070D-E0B6-B51396FD08F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69A7491-FCB4-7EEF-4344-964C364F30AC}"/>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416934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3B2F-CD89-5E7D-6746-A328D2937AF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462B024-C0EC-B8D7-8F8B-9260AF296998}"/>
              </a:ext>
            </a:extLst>
          </p:cNvPr>
          <p:cNvSpPr>
            <a:spLocks noGrp="1"/>
          </p:cNvSpPr>
          <p:nvPr>
            <p:ph type="dt" sz="half" idx="10"/>
          </p:nvPr>
        </p:nvSpPr>
        <p:spPr/>
        <p:txBody>
          <a:bodyPr/>
          <a:lstStyle/>
          <a:p>
            <a:fld id="{D295580B-757C-48FD-B0DC-1213978BC34C}" type="datetimeFigureOut">
              <a:rPr lang="en-GB" smtClean="0"/>
              <a:t>20/07/2022</a:t>
            </a:fld>
            <a:endParaRPr lang="en-GB"/>
          </a:p>
        </p:txBody>
      </p:sp>
      <p:sp>
        <p:nvSpPr>
          <p:cNvPr id="4" name="Footer Placeholder 3">
            <a:extLst>
              <a:ext uri="{FF2B5EF4-FFF2-40B4-BE49-F238E27FC236}">
                <a16:creationId xmlns:a16="http://schemas.microsoft.com/office/drawing/2014/main" id="{DB341F19-4380-1A86-58FA-02138687AE1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6DA1ED5-4D6F-99C3-AD6E-AEF522894682}"/>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13351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3C065-E4E0-5C32-04EC-23EE1F1A0D07}"/>
              </a:ext>
            </a:extLst>
          </p:cNvPr>
          <p:cNvSpPr>
            <a:spLocks noGrp="1"/>
          </p:cNvSpPr>
          <p:nvPr>
            <p:ph type="dt" sz="half" idx="10"/>
          </p:nvPr>
        </p:nvSpPr>
        <p:spPr/>
        <p:txBody>
          <a:bodyPr/>
          <a:lstStyle/>
          <a:p>
            <a:fld id="{D295580B-757C-48FD-B0DC-1213978BC34C}" type="datetimeFigureOut">
              <a:rPr lang="en-GB" smtClean="0"/>
              <a:t>20/07/2022</a:t>
            </a:fld>
            <a:endParaRPr lang="en-GB"/>
          </a:p>
        </p:txBody>
      </p:sp>
      <p:sp>
        <p:nvSpPr>
          <p:cNvPr id="3" name="Footer Placeholder 2">
            <a:extLst>
              <a:ext uri="{FF2B5EF4-FFF2-40B4-BE49-F238E27FC236}">
                <a16:creationId xmlns:a16="http://schemas.microsoft.com/office/drawing/2014/main" id="{339F3026-167A-4886-C080-836B94EBEA8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CC85534-692B-CB10-2419-22CCF3C7FBFE}"/>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4571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6A03-CE24-E9AB-8F84-7352BE46D1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D61CDD6-5DE0-ACC6-BF91-EC6023A97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8ED9381-B654-DB99-E831-A610AABFB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C3CAB1-B252-B41E-B843-D573FC93709C}"/>
              </a:ext>
            </a:extLst>
          </p:cNvPr>
          <p:cNvSpPr>
            <a:spLocks noGrp="1"/>
          </p:cNvSpPr>
          <p:nvPr>
            <p:ph type="dt" sz="half" idx="10"/>
          </p:nvPr>
        </p:nvSpPr>
        <p:spPr/>
        <p:txBody>
          <a:bodyPr/>
          <a:lstStyle/>
          <a:p>
            <a:fld id="{D295580B-757C-48FD-B0DC-1213978BC34C}" type="datetimeFigureOut">
              <a:rPr lang="en-GB" smtClean="0"/>
              <a:t>20/07/2022</a:t>
            </a:fld>
            <a:endParaRPr lang="en-GB"/>
          </a:p>
        </p:txBody>
      </p:sp>
      <p:sp>
        <p:nvSpPr>
          <p:cNvPr id="6" name="Footer Placeholder 5">
            <a:extLst>
              <a:ext uri="{FF2B5EF4-FFF2-40B4-BE49-F238E27FC236}">
                <a16:creationId xmlns:a16="http://schemas.microsoft.com/office/drawing/2014/main" id="{33AA8F9A-7E01-74B2-3F6C-85AF92DC5A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EC2123-47E6-5476-2F1E-DFC904D3B9B2}"/>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80121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8BF9-2559-80E8-A3E7-A6AF224A02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5CAF235-F4CA-0E7C-34A6-0EDC4BF38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1B62069-D2B3-1775-8FD8-20172F9F6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ABA387-2399-2DD6-606A-3CEB65918AC5}"/>
              </a:ext>
            </a:extLst>
          </p:cNvPr>
          <p:cNvSpPr>
            <a:spLocks noGrp="1"/>
          </p:cNvSpPr>
          <p:nvPr>
            <p:ph type="dt" sz="half" idx="10"/>
          </p:nvPr>
        </p:nvSpPr>
        <p:spPr/>
        <p:txBody>
          <a:bodyPr/>
          <a:lstStyle/>
          <a:p>
            <a:fld id="{D295580B-757C-48FD-B0DC-1213978BC34C}" type="datetimeFigureOut">
              <a:rPr lang="en-GB" smtClean="0"/>
              <a:t>20/07/2022</a:t>
            </a:fld>
            <a:endParaRPr lang="en-GB"/>
          </a:p>
        </p:txBody>
      </p:sp>
      <p:sp>
        <p:nvSpPr>
          <p:cNvPr id="6" name="Footer Placeholder 5">
            <a:extLst>
              <a:ext uri="{FF2B5EF4-FFF2-40B4-BE49-F238E27FC236}">
                <a16:creationId xmlns:a16="http://schemas.microsoft.com/office/drawing/2014/main" id="{455C3305-C40F-47DE-4664-08A1661FF2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A17BC2-8EE2-6A3D-BBE4-1D0D24556A83}"/>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149721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EADDC8-48FB-77EC-F655-BDDB55EFF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7EE07D7-5123-75DE-1C80-08A170712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DE8B931-C827-0280-C4C9-F8A511F7E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5580B-757C-48FD-B0DC-1213978BC34C}" type="datetimeFigureOut">
              <a:rPr lang="en-GB" smtClean="0"/>
              <a:t>20/07/2022</a:t>
            </a:fld>
            <a:endParaRPr lang="en-GB"/>
          </a:p>
        </p:txBody>
      </p:sp>
      <p:sp>
        <p:nvSpPr>
          <p:cNvPr id="5" name="Footer Placeholder 4">
            <a:extLst>
              <a:ext uri="{FF2B5EF4-FFF2-40B4-BE49-F238E27FC236}">
                <a16:creationId xmlns:a16="http://schemas.microsoft.com/office/drawing/2014/main" id="{989E8158-1329-30A2-04E0-9530A619E9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9B5A0E9-6178-4C03-19C9-0EF0580DD8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9CCB3-B102-4B85-A276-130D271F9FE6}" type="slidenum">
              <a:rPr lang="en-GB" smtClean="0"/>
              <a:t>‹#›</a:t>
            </a:fld>
            <a:endParaRPr lang="en-GB"/>
          </a:p>
        </p:txBody>
      </p:sp>
    </p:spTree>
    <p:extLst>
      <p:ext uri="{BB962C8B-B14F-4D97-AF65-F5344CB8AC3E}">
        <p14:creationId xmlns:p14="http://schemas.microsoft.com/office/powerpoint/2010/main" val="143079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trampgeek/jobe#using-job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147C-D5E2-F264-9662-C447AB73BF9C}"/>
              </a:ext>
            </a:extLst>
          </p:cNvPr>
          <p:cNvSpPr>
            <a:spLocks noGrp="1"/>
          </p:cNvSpPr>
          <p:nvPr>
            <p:ph type="ctrTitle"/>
          </p:nvPr>
        </p:nvSpPr>
        <p:spPr/>
        <p:txBody>
          <a:bodyPr>
            <a:noAutofit/>
          </a:bodyPr>
          <a:lstStyle/>
          <a:p>
            <a:r>
              <a:rPr lang="en-GB" sz="4800" dirty="0"/>
              <a:t>Integrated Learning Environment </a:t>
            </a:r>
            <a:br>
              <a:rPr lang="en-GB" sz="4800" dirty="0"/>
            </a:br>
            <a:r>
              <a:rPr lang="en-GB" sz="4800" dirty="0"/>
              <a:t>for </a:t>
            </a:r>
            <a:br>
              <a:rPr lang="en-GB" sz="4800" dirty="0"/>
            </a:br>
            <a:r>
              <a:rPr lang="en-GB" sz="4800" dirty="0"/>
              <a:t>‘Programming with Functions’</a:t>
            </a:r>
          </a:p>
        </p:txBody>
      </p:sp>
    </p:spTree>
    <p:extLst>
      <p:ext uri="{BB962C8B-B14F-4D97-AF65-F5344CB8AC3E}">
        <p14:creationId xmlns:p14="http://schemas.microsoft.com/office/powerpoint/2010/main" val="235534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1083898-9868-E1D8-1C5C-1EEB64A91BCB}"/>
              </a:ext>
            </a:extLst>
          </p:cNvPr>
          <p:cNvGrpSpPr/>
          <p:nvPr/>
        </p:nvGrpSpPr>
        <p:grpSpPr>
          <a:xfrm>
            <a:off x="5880334" y="746112"/>
            <a:ext cx="4209693" cy="5061004"/>
            <a:chOff x="1449236" y="3528205"/>
            <a:chExt cx="4209693" cy="6068479"/>
          </a:xfrm>
        </p:grpSpPr>
        <p:grpSp>
          <p:nvGrpSpPr>
            <p:cNvPr id="12" name="Group 11">
              <a:extLst>
                <a:ext uri="{FF2B5EF4-FFF2-40B4-BE49-F238E27FC236}">
                  <a16:creationId xmlns:a16="http://schemas.microsoft.com/office/drawing/2014/main" id="{62C12198-93BB-DF69-55A5-6477F8A948B9}"/>
                </a:ext>
              </a:extLst>
            </p:cNvPr>
            <p:cNvGrpSpPr/>
            <p:nvPr/>
          </p:nvGrpSpPr>
          <p:grpSpPr>
            <a:xfrm>
              <a:off x="1449236" y="3528205"/>
              <a:ext cx="4209693" cy="2632546"/>
              <a:chOff x="1397477" y="2267258"/>
              <a:chExt cx="4416727" cy="2977602"/>
            </a:xfrm>
          </p:grpSpPr>
          <p:sp>
            <p:nvSpPr>
              <p:cNvPr id="13" name="Rectangle 12">
                <a:extLst>
                  <a:ext uri="{FF2B5EF4-FFF2-40B4-BE49-F238E27FC236}">
                    <a16:creationId xmlns:a16="http://schemas.microsoft.com/office/drawing/2014/main" id="{919DCA3C-E2C6-06A5-0DCD-D962994FAB09}"/>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4" name="Rectangle 13">
                <a:extLst>
                  <a:ext uri="{FF2B5EF4-FFF2-40B4-BE49-F238E27FC236}">
                    <a16:creationId xmlns:a16="http://schemas.microsoft.com/office/drawing/2014/main" id="{52ADCCBA-0B34-1AB1-CE76-578BD2A8639E}"/>
                  </a:ext>
                </a:extLst>
              </p:cNvPr>
              <p:cNvSpPr/>
              <p:nvPr/>
            </p:nvSpPr>
            <p:spPr>
              <a:xfrm>
                <a:off x="1397478" y="2320506"/>
                <a:ext cx="4416725" cy="251951"/>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5" name="TextBox 14">
                <a:extLst>
                  <a:ext uri="{FF2B5EF4-FFF2-40B4-BE49-F238E27FC236}">
                    <a16:creationId xmlns:a16="http://schemas.microsoft.com/office/drawing/2014/main" id="{6C38BB48-B180-9C4B-CB6E-9EB4D9369B49}"/>
                  </a:ext>
                </a:extLst>
              </p:cNvPr>
              <p:cNvSpPr txBox="1"/>
              <p:nvPr/>
            </p:nvSpPr>
            <p:spPr>
              <a:xfrm>
                <a:off x="1397477" y="2267258"/>
                <a:ext cx="1083845" cy="348118"/>
              </a:xfrm>
              <a:prstGeom prst="rect">
                <a:avLst/>
              </a:prstGeom>
              <a:noFill/>
            </p:spPr>
            <p:txBody>
              <a:bodyPr wrap="none" rtlCol="0">
                <a:spAutoFit/>
              </a:bodyPr>
              <a:lstStyle/>
              <a:p>
                <a:r>
                  <a:rPr lang="en-GB" sz="1400" dirty="0">
                    <a:solidFill>
                      <a:schemeClr val="bg1"/>
                    </a:solidFill>
                  </a:rPr>
                  <a:t>Task – 1372</a:t>
                </a:r>
              </a:p>
            </p:txBody>
          </p:sp>
        </p:grpSp>
        <p:sp>
          <p:nvSpPr>
            <p:cNvPr id="25" name="TextBox 24">
              <a:extLst>
                <a:ext uri="{FF2B5EF4-FFF2-40B4-BE49-F238E27FC236}">
                  <a16:creationId xmlns:a16="http://schemas.microsoft.com/office/drawing/2014/main" id="{A8E5BA4B-4B49-9D10-43BA-52360D3F87A2}"/>
                </a:ext>
              </a:extLst>
            </p:cNvPr>
            <p:cNvSpPr txBox="1"/>
            <p:nvPr/>
          </p:nvSpPr>
          <p:spPr>
            <a:xfrm>
              <a:off x="1618937" y="3854598"/>
              <a:ext cx="3953727" cy="1277273"/>
            </a:xfrm>
            <a:prstGeom prst="rect">
              <a:avLst/>
            </a:prstGeom>
            <a:noFill/>
          </p:spPr>
          <p:txBody>
            <a:bodyPr wrap="square" rtlCol="0">
              <a:spAutoFit/>
            </a:bodyPr>
            <a:lstStyle/>
            <a:p>
              <a:r>
                <a:rPr lang="en-GB" sz="1100" dirty="0"/>
                <a:t>Define a function named </a:t>
              </a:r>
              <a:r>
                <a:rPr lang="en-GB" sz="1100" dirty="0">
                  <a:latin typeface="Consolas" panose="020B0609020204030204" pitchFamily="49" charset="0"/>
                </a:rPr>
                <a:t>Square</a:t>
              </a:r>
              <a:r>
                <a:rPr lang="en-GB" sz="1100" dirty="0"/>
                <a:t> which takes in an integer number and returns the square of that number.</a:t>
              </a:r>
            </a:p>
            <a:p>
              <a:endParaRPr lang="en-GB" sz="1100" dirty="0"/>
            </a:p>
            <a:p>
              <a:r>
                <a:rPr lang="en-GB" sz="1100" dirty="0"/>
                <a:t>For this task you may use any arithmetic operators, but no ready-made functions.</a:t>
              </a:r>
            </a:p>
            <a:p>
              <a:endParaRPr lang="en-GB" sz="1100" dirty="0"/>
            </a:p>
            <a:p>
              <a:r>
                <a:rPr lang="en-GB" sz="1100" b="1" dirty="0"/>
                <a:t>4 marks available</a:t>
              </a:r>
            </a:p>
          </p:txBody>
        </p:sp>
        <p:sp>
          <p:nvSpPr>
            <p:cNvPr id="27" name="TextBox 26">
              <a:extLst>
                <a:ext uri="{FF2B5EF4-FFF2-40B4-BE49-F238E27FC236}">
                  <a16:creationId xmlns:a16="http://schemas.microsoft.com/office/drawing/2014/main" id="{AE784E84-1915-CAF3-26CF-89662418C462}"/>
                </a:ext>
              </a:extLst>
            </p:cNvPr>
            <p:cNvSpPr txBox="1"/>
            <p:nvPr/>
          </p:nvSpPr>
          <p:spPr>
            <a:xfrm>
              <a:off x="1618937" y="5745445"/>
              <a:ext cx="1495922" cy="313688"/>
            </a:xfrm>
            <a:prstGeom prst="rect">
              <a:avLst/>
            </a:prstGeom>
            <a:solidFill>
              <a:schemeClr val="accent1">
                <a:lumMod val="40000"/>
                <a:lumOff val="60000"/>
              </a:schemeClr>
            </a:solidFill>
          </p:spPr>
          <p:txBody>
            <a:bodyPr wrap="none" rtlCol="0">
              <a:spAutoFit/>
            </a:bodyPr>
            <a:lstStyle/>
            <a:p>
              <a:r>
                <a:rPr lang="en-GB" sz="1100" dirty="0">
                  <a:solidFill>
                    <a:schemeClr val="bg2">
                      <a:lumMod val="75000"/>
                    </a:schemeClr>
                  </a:solidFill>
                </a:rPr>
                <a:t>Submit completed task</a:t>
              </a:r>
            </a:p>
          </p:txBody>
        </p:sp>
        <p:sp>
          <p:nvSpPr>
            <p:cNvPr id="28" name="TextBox 27">
              <a:extLst>
                <a:ext uri="{FF2B5EF4-FFF2-40B4-BE49-F238E27FC236}">
                  <a16:creationId xmlns:a16="http://schemas.microsoft.com/office/drawing/2014/main" id="{880D4307-B7FD-C7AE-B0C1-8808709736D8}"/>
                </a:ext>
              </a:extLst>
            </p:cNvPr>
            <p:cNvSpPr txBox="1"/>
            <p:nvPr/>
          </p:nvSpPr>
          <p:spPr>
            <a:xfrm>
              <a:off x="3873670" y="5754534"/>
              <a:ext cx="1709122" cy="313688"/>
            </a:xfrm>
            <a:prstGeom prst="rect">
              <a:avLst/>
            </a:prstGeom>
            <a:solidFill>
              <a:schemeClr val="accent1">
                <a:lumMod val="40000"/>
                <a:lumOff val="60000"/>
              </a:schemeClr>
            </a:solidFill>
          </p:spPr>
          <p:txBody>
            <a:bodyPr wrap="none" rtlCol="0">
              <a:spAutoFit/>
            </a:bodyPr>
            <a:lstStyle/>
            <a:p>
              <a:r>
                <a:rPr lang="en-GB" sz="1100" dirty="0">
                  <a:solidFill>
                    <a:schemeClr val="bg2">
                      <a:lumMod val="75000"/>
                    </a:schemeClr>
                  </a:solidFill>
                </a:rPr>
                <a:t>Request next hint (1 mark)</a:t>
              </a:r>
            </a:p>
          </p:txBody>
        </p:sp>
        <p:sp>
          <p:nvSpPr>
            <p:cNvPr id="72" name="TextBox 71">
              <a:extLst>
                <a:ext uri="{FF2B5EF4-FFF2-40B4-BE49-F238E27FC236}">
                  <a16:creationId xmlns:a16="http://schemas.microsoft.com/office/drawing/2014/main" id="{C89B361C-3B27-16EB-7164-A6DCF48C54B4}"/>
                </a:ext>
              </a:extLst>
            </p:cNvPr>
            <p:cNvSpPr txBox="1"/>
            <p:nvPr/>
          </p:nvSpPr>
          <p:spPr>
            <a:xfrm>
              <a:off x="1577218" y="7072233"/>
              <a:ext cx="3953727" cy="516662"/>
            </a:xfrm>
            <a:prstGeom prst="rect">
              <a:avLst/>
            </a:prstGeom>
            <a:noFill/>
          </p:spPr>
          <p:txBody>
            <a:bodyPr wrap="square" rtlCol="0">
              <a:spAutoFit/>
            </a:bodyPr>
            <a:lstStyle/>
            <a:p>
              <a:r>
                <a:rPr lang="en-GB" sz="1100" dirty="0"/>
                <a:t>Copy this code template but replace the highlighted text with the code </a:t>
              </a:r>
            </a:p>
          </p:txBody>
        </p:sp>
        <p:sp>
          <p:nvSpPr>
            <p:cNvPr id="80" name="TextBox 79">
              <a:extLst>
                <a:ext uri="{FF2B5EF4-FFF2-40B4-BE49-F238E27FC236}">
                  <a16:creationId xmlns:a16="http://schemas.microsoft.com/office/drawing/2014/main" id="{39EE5E17-C2D9-A021-176F-3F349A72C7A2}"/>
                </a:ext>
              </a:extLst>
            </p:cNvPr>
            <p:cNvSpPr txBox="1"/>
            <p:nvPr/>
          </p:nvSpPr>
          <p:spPr>
            <a:xfrm>
              <a:off x="1577218" y="8674073"/>
              <a:ext cx="3953727" cy="922611"/>
            </a:xfrm>
            <a:prstGeom prst="rect">
              <a:avLst/>
            </a:prstGeom>
            <a:noFill/>
          </p:spPr>
          <p:txBody>
            <a:bodyPr wrap="square" rtlCol="0">
              <a:spAutoFit/>
            </a:bodyPr>
            <a:lstStyle/>
            <a:p>
              <a:r>
                <a:rPr lang="en-GB" sz="1100" dirty="0"/>
                <a:t>This task defines automated tests, which must all pass before the task may be submitted. The Run Tests button is enabled only once function definition(s) have been written, submitted, and successfully compiled.</a:t>
              </a:r>
            </a:p>
          </p:txBody>
        </p:sp>
      </p:grpSp>
      <p:grpSp>
        <p:nvGrpSpPr>
          <p:cNvPr id="29" name="Group 28">
            <a:extLst>
              <a:ext uri="{FF2B5EF4-FFF2-40B4-BE49-F238E27FC236}">
                <a16:creationId xmlns:a16="http://schemas.microsoft.com/office/drawing/2014/main" id="{3CD1CE6A-1641-453B-FBDE-ED6D4014AF68}"/>
              </a:ext>
            </a:extLst>
          </p:cNvPr>
          <p:cNvGrpSpPr/>
          <p:nvPr/>
        </p:nvGrpSpPr>
        <p:grpSpPr>
          <a:xfrm>
            <a:off x="1442856" y="236964"/>
            <a:ext cx="4216071" cy="307777"/>
            <a:chOff x="1442856" y="210950"/>
            <a:chExt cx="4216071" cy="307777"/>
          </a:xfrm>
        </p:grpSpPr>
        <p:sp>
          <p:nvSpPr>
            <p:cNvPr id="41" name="Rectangle 40">
              <a:extLst>
                <a:ext uri="{FF2B5EF4-FFF2-40B4-BE49-F238E27FC236}">
                  <a16:creationId xmlns:a16="http://schemas.microsoft.com/office/drawing/2014/main" id="{F024A6A3-3543-1FF4-2855-68A8C6E8B12B}"/>
                </a:ext>
              </a:extLst>
            </p:cNvPr>
            <p:cNvSpPr/>
            <p:nvPr/>
          </p:nvSpPr>
          <p:spPr>
            <a:xfrm>
              <a:off x="1449236" y="253126"/>
              <a:ext cx="4209691" cy="225034"/>
            </a:xfrm>
            <a:prstGeom prst="rect">
              <a:avLst/>
            </a:prstGeom>
            <a:no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2" name="Rectangle 41">
              <a:extLst>
                <a:ext uri="{FF2B5EF4-FFF2-40B4-BE49-F238E27FC236}">
                  <a16:creationId xmlns:a16="http://schemas.microsoft.com/office/drawing/2014/main" id="{7F957707-AECD-9FF4-0A58-5B2F548E156F}"/>
                </a:ext>
              </a:extLst>
            </p:cNvPr>
            <p:cNvSpPr/>
            <p:nvPr/>
          </p:nvSpPr>
          <p:spPr>
            <a:xfrm>
              <a:off x="1463797" y="252322"/>
              <a:ext cx="522900" cy="225034"/>
            </a:xfrm>
            <a:prstGeom prst="rect">
              <a:avLst/>
            </a:prstGeom>
            <a:solidFill>
              <a:schemeClr val="accent1">
                <a:lumMod val="20000"/>
                <a:lumOff val="80000"/>
              </a:schemeClr>
            </a:solid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3" name="TextBox 42">
              <a:extLst>
                <a:ext uri="{FF2B5EF4-FFF2-40B4-BE49-F238E27FC236}">
                  <a16:creationId xmlns:a16="http://schemas.microsoft.com/office/drawing/2014/main" id="{DF854F22-5998-436B-1678-74E65652DAC0}"/>
                </a:ext>
              </a:extLst>
            </p:cNvPr>
            <p:cNvSpPr txBox="1"/>
            <p:nvPr/>
          </p:nvSpPr>
          <p:spPr>
            <a:xfrm>
              <a:off x="1442856" y="210950"/>
              <a:ext cx="522900" cy="307777"/>
            </a:xfrm>
            <a:prstGeom prst="rect">
              <a:avLst/>
            </a:prstGeom>
            <a:noFill/>
          </p:spPr>
          <p:txBody>
            <a:bodyPr wrap="none" rtlCol="0">
              <a:spAutoFit/>
            </a:bodyPr>
            <a:lstStyle/>
            <a:p>
              <a:r>
                <a:rPr lang="en-GB" sz="1400" dirty="0">
                  <a:solidFill>
                    <a:schemeClr val="bg1"/>
                  </a:solidFill>
                </a:rPr>
                <a:t>User</a:t>
              </a:r>
            </a:p>
          </p:txBody>
        </p:sp>
      </p:grpSp>
      <p:sp>
        <p:nvSpPr>
          <p:cNvPr id="45" name="Rectangle 44">
            <a:extLst>
              <a:ext uri="{FF2B5EF4-FFF2-40B4-BE49-F238E27FC236}">
                <a16:creationId xmlns:a16="http://schemas.microsoft.com/office/drawing/2014/main" id="{488B4A62-A4C2-DD67-BA75-001D7A84DEB8}"/>
              </a:ext>
            </a:extLst>
          </p:cNvPr>
          <p:cNvSpPr/>
          <p:nvPr/>
        </p:nvSpPr>
        <p:spPr>
          <a:xfrm>
            <a:off x="5880336" y="279140"/>
            <a:ext cx="4209691" cy="22503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6" name="Rectangle 45">
            <a:extLst>
              <a:ext uri="{FF2B5EF4-FFF2-40B4-BE49-F238E27FC236}">
                <a16:creationId xmlns:a16="http://schemas.microsoft.com/office/drawing/2014/main" id="{28B90973-3A48-4478-D7D0-2BB4E2446DDC}"/>
              </a:ext>
            </a:extLst>
          </p:cNvPr>
          <p:cNvSpPr/>
          <p:nvPr/>
        </p:nvSpPr>
        <p:spPr>
          <a:xfrm>
            <a:off x="5894896" y="278336"/>
            <a:ext cx="1472062" cy="225034"/>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7" name="TextBox 46">
            <a:extLst>
              <a:ext uri="{FF2B5EF4-FFF2-40B4-BE49-F238E27FC236}">
                <a16:creationId xmlns:a16="http://schemas.microsoft.com/office/drawing/2014/main" id="{411826B8-74A4-4191-3144-B6CD780D2D51}"/>
              </a:ext>
            </a:extLst>
          </p:cNvPr>
          <p:cNvSpPr txBox="1"/>
          <p:nvPr/>
        </p:nvSpPr>
        <p:spPr>
          <a:xfrm>
            <a:off x="5880336" y="222955"/>
            <a:ext cx="2375143" cy="307777"/>
          </a:xfrm>
          <a:prstGeom prst="rect">
            <a:avLst/>
          </a:prstGeom>
          <a:noFill/>
        </p:spPr>
        <p:txBody>
          <a:bodyPr wrap="square" rtlCol="0">
            <a:spAutoFit/>
          </a:bodyPr>
          <a:lstStyle/>
          <a:p>
            <a:r>
              <a:rPr lang="en-GB" sz="1400" dirty="0">
                <a:solidFill>
                  <a:schemeClr val="bg1"/>
                </a:solidFill>
              </a:rPr>
              <a:t>Selected Language</a:t>
            </a:r>
          </a:p>
        </p:txBody>
      </p:sp>
      <p:sp>
        <p:nvSpPr>
          <p:cNvPr id="48" name="TextBox 47">
            <a:extLst>
              <a:ext uri="{FF2B5EF4-FFF2-40B4-BE49-F238E27FC236}">
                <a16:creationId xmlns:a16="http://schemas.microsoft.com/office/drawing/2014/main" id="{D3342CDC-29D2-7EBA-990C-404DFC687457}"/>
              </a:ext>
            </a:extLst>
          </p:cNvPr>
          <p:cNvSpPr txBox="1"/>
          <p:nvPr/>
        </p:nvSpPr>
        <p:spPr>
          <a:xfrm>
            <a:off x="7381518" y="252352"/>
            <a:ext cx="614271" cy="276999"/>
          </a:xfrm>
          <a:prstGeom prst="rect">
            <a:avLst/>
          </a:prstGeom>
          <a:noFill/>
        </p:spPr>
        <p:txBody>
          <a:bodyPr wrap="none" rtlCol="0">
            <a:spAutoFit/>
          </a:bodyPr>
          <a:lstStyle/>
          <a:p>
            <a:r>
              <a:rPr lang="en-GB" sz="1200" dirty="0" err="1"/>
              <a:t>Csharp</a:t>
            </a:r>
            <a:endParaRPr lang="en-GB" sz="1200" dirty="0"/>
          </a:p>
        </p:txBody>
      </p:sp>
      <p:grpSp>
        <p:nvGrpSpPr>
          <p:cNvPr id="20" name="Group 19">
            <a:extLst>
              <a:ext uri="{FF2B5EF4-FFF2-40B4-BE49-F238E27FC236}">
                <a16:creationId xmlns:a16="http://schemas.microsoft.com/office/drawing/2014/main" id="{F23EED5B-9422-2FF5-17F5-986505456D19}"/>
              </a:ext>
            </a:extLst>
          </p:cNvPr>
          <p:cNvGrpSpPr/>
          <p:nvPr/>
        </p:nvGrpSpPr>
        <p:grpSpPr>
          <a:xfrm>
            <a:off x="1384569" y="3551743"/>
            <a:ext cx="4209693" cy="2632546"/>
            <a:chOff x="1449236" y="697250"/>
            <a:chExt cx="4209693" cy="2632546"/>
          </a:xfrm>
        </p:grpSpPr>
        <p:grpSp>
          <p:nvGrpSpPr>
            <p:cNvPr id="36" name="Group 35">
              <a:extLst>
                <a:ext uri="{FF2B5EF4-FFF2-40B4-BE49-F238E27FC236}">
                  <a16:creationId xmlns:a16="http://schemas.microsoft.com/office/drawing/2014/main" id="{EE9A3DFF-0602-72C1-4DC1-8103C699CC30}"/>
                </a:ext>
              </a:extLst>
            </p:cNvPr>
            <p:cNvGrpSpPr/>
            <p:nvPr/>
          </p:nvGrpSpPr>
          <p:grpSpPr>
            <a:xfrm>
              <a:off x="1449236" y="697250"/>
              <a:ext cx="4209693" cy="2632546"/>
              <a:chOff x="1449236" y="697250"/>
              <a:chExt cx="4209693" cy="2632546"/>
            </a:xfrm>
          </p:grpSpPr>
          <p:grpSp>
            <p:nvGrpSpPr>
              <p:cNvPr id="7" name="Group 6">
                <a:extLst>
                  <a:ext uri="{FF2B5EF4-FFF2-40B4-BE49-F238E27FC236}">
                    <a16:creationId xmlns:a16="http://schemas.microsoft.com/office/drawing/2014/main" id="{97FB0461-A60F-3AF3-1109-58CF86A2D938}"/>
                  </a:ext>
                </a:extLst>
              </p:cNvPr>
              <p:cNvGrpSpPr/>
              <p:nvPr/>
            </p:nvGrpSpPr>
            <p:grpSpPr>
              <a:xfrm>
                <a:off x="1449236" y="697250"/>
                <a:ext cx="4209693" cy="2632546"/>
                <a:chOff x="1397477" y="2267258"/>
                <a:chExt cx="4416727" cy="2977602"/>
              </a:xfrm>
            </p:grpSpPr>
            <p:sp>
              <p:nvSpPr>
                <p:cNvPr id="4" name="Rectangle 3">
                  <a:extLst>
                    <a:ext uri="{FF2B5EF4-FFF2-40B4-BE49-F238E27FC236}">
                      <a16:creationId xmlns:a16="http://schemas.microsoft.com/office/drawing/2014/main" id="{E4A54570-2FE8-102B-5CBA-883C3D09B41D}"/>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 name="Rectangle 5">
                  <a:extLst>
                    <a:ext uri="{FF2B5EF4-FFF2-40B4-BE49-F238E27FC236}">
                      <a16:creationId xmlns:a16="http://schemas.microsoft.com/office/drawing/2014/main" id="{B768FF91-6136-C48B-649F-4B7585A74A67}"/>
                    </a:ext>
                  </a:extLst>
                </p:cNvPr>
                <p:cNvSpPr/>
                <p:nvPr/>
              </p:nvSpPr>
              <p:spPr>
                <a:xfrm>
                  <a:off x="1397478" y="2320506"/>
                  <a:ext cx="4416725" cy="201283"/>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5" name="TextBox 4">
                  <a:extLst>
                    <a:ext uri="{FF2B5EF4-FFF2-40B4-BE49-F238E27FC236}">
                      <a16:creationId xmlns:a16="http://schemas.microsoft.com/office/drawing/2014/main" id="{9FA1F2C8-D9EF-E181-5B57-292108BEE69B}"/>
                    </a:ext>
                  </a:extLst>
                </p:cNvPr>
                <p:cNvSpPr txBox="1"/>
                <p:nvPr/>
              </p:nvSpPr>
              <p:spPr>
                <a:xfrm>
                  <a:off x="1397477" y="2267258"/>
                  <a:ext cx="1569660" cy="307777"/>
                </a:xfrm>
                <a:prstGeom prst="rect">
                  <a:avLst/>
                </a:prstGeom>
                <a:noFill/>
              </p:spPr>
              <p:txBody>
                <a:bodyPr wrap="none" rtlCol="0">
                  <a:spAutoFit/>
                </a:bodyPr>
                <a:lstStyle/>
                <a:p>
                  <a:r>
                    <a:rPr lang="en-GB" sz="1400" dirty="0">
                      <a:solidFill>
                        <a:schemeClr val="bg1"/>
                      </a:solidFill>
                    </a:rPr>
                    <a:t>Function definition</a:t>
                  </a:r>
                </a:p>
              </p:txBody>
            </p:sp>
          </p:grpSp>
          <p:sp>
            <p:nvSpPr>
              <p:cNvPr id="22" name="TextBox 21">
                <a:extLst>
                  <a:ext uri="{FF2B5EF4-FFF2-40B4-BE49-F238E27FC236}">
                    <a16:creationId xmlns:a16="http://schemas.microsoft.com/office/drawing/2014/main" id="{25883A86-DF63-9811-90C5-752B1EFDD097}"/>
                  </a:ext>
                </a:extLst>
              </p:cNvPr>
              <p:cNvSpPr txBox="1"/>
              <p:nvPr/>
            </p:nvSpPr>
            <p:spPr>
              <a:xfrm>
                <a:off x="1498120" y="1023452"/>
                <a:ext cx="2262158" cy="261610"/>
              </a:xfrm>
              <a:prstGeom prst="rect">
                <a:avLst/>
              </a:prstGeom>
              <a:noFill/>
            </p:spPr>
            <p:txBody>
              <a:bodyPr wrap="none" rtlCol="0">
                <a:spAutoFit/>
              </a:bodyPr>
              <a:lstStyle/>
              <a:p>
                <a:r>
                  <a:rPr lang="en-GB" sz="1100" dirty="0">
                    <a:latin typeface="Consolas" panose="020B0609020204030204" pitchFamily="49" charset="0"/>
                  </a:rPr>
                  <a:t>int Square(int n) =&gt; n * n;</a:t>
                </a:r>
              </a:p>
            </p:txBody>
          </p:sp>
        </p:grpSp>
        <p:sp>
          <p:nvSpPr>
            <p:cNvPr id="40" name="TextBox 39">
              <a:extLst>
                <a:ext uri="{FF2B5EF4-FFF2-40B4-BE49-F238E27FC236}">
                  <a16:creationId xmlns:a16="http://schemas.microsoft.com/office/drawing/2014/main" id="{F360A7F2-590A-336A-205D-7B5F595EED78}"/>
                </a:ext>
              </a:extLst>
            </p:cNvPr>
            <p:cNvSpPr txBox="1"/>
            <p:nvPr/>
          </p:nvSpPr>
          <p:spPr>
            <a:xfrm>
              <a:off x="4963652" y="2973282"/>
              <a:ext cx="587020" cy="261610"/>
            </a:xfrm>
            <a:prstGeom prst="rect">
              <a:avLst/>
            </a:prstGeom>
            <a:solidFill>
              <a:schemeClr val="accent1">
                <a:lumMod val="40000"/>
                <a:lumOff val="60000"/>
              </a:schemeClr>
            </a:solidFill>
          </p:spPr>
          <p:txBody>
            <a:bodyPr wrap="none" rtlCol="0">
              <a:spAutoFit/>
            </a:bodyPr>
            <a:lstStyle/>
            <a:p>
              <a:r>
                <a:rPr lang="en-GB" sz="1100" dirty="0">
                  <a:solidFill>
                    <a:schemeClr val="bg2">
                      <a:lumMod val="75000"/>
                    </a:schemeClr>
                  </a:solidFill>
                </a:rPr>
                <a:t>Submit</a:t>
              </a:r>
            </a:p>
          </p:txBody>
        </p:sp>
      </p:grpSp>
      <p:grpSp>
        <p:nvGrpSpPr>
          <p:cNvPr id="55" name="Group 54">
            <a:extLst>
              <a:ext uri="{FF2B5EF4-FFF2-40B4-BE49-F238E27FC236}">
                <a16:creationId xmlns:a16="http://schemas.microsoft.com/office/drawing/2014/main" id="{346263EA-533C-F05B-D18E-048CBA529DBC}"/>
              </a:ext>
            </a:extLst>
          </p:cNvPr>
          <p:cNvGrpSpPr/>
          <p:nvPr/>
        </p:nvGrpSpPr>
        <p:grpSpPr>
          <a:xfrm>
            <a:off x="1384569" y="746112"/>
            <a:ext cx="4209694" cy="2632546"/>
            <a:chOff x="5880336" y="697250"/>
            <a:chExt cx="4209694" cy="2632546"/>
          </a:xfrm>
        </p:grpSpPr>
        <p:sp>
          <p:nvSpPr>
            <p:cNvPr id="56" name="TextBox 55">
              <a:extLst>
                <a:ext uri="{FF2B5EF4-FFF2-40B4-BE49-F238E27FC236}">
                  <a16:creationId xmlns:a16="http://schemas.microsoft.com/office/drawing/2014/main" id="{55C4D3B7-583D-76BB-8B04-4417DE7465C9}"/>
                </a:ext>
              </a:extLst>
            </p:cNvPr>
            <p:cNvSpPr txBox="1"/>
            <p:nvPr/>
          </p:nvSpPr>
          <p:spPr>
            <a:xfrm>
              <a:off x="5880336" y="2065632"/>
              <a:ext cx="4209693" cy="1107996"/>
            </a:xfrm>
            <a:prstGeom prst="rect">
              <a:avLst/>
            </a:prstGeom>
            <a:solidFill>
              <a:schemeClr val="bg1"/>
            </a:solidFill>
            <a:ln>
              <a:noFill/>
            </a:ln>
          </p:spPr>
          <p:txBody>
            <a:bodyPr wrap="square" rtlCol="0">
              <a:spAutoFit/>
            </a:bodyPr>
            <a:lstStyle/>
            <a:p>
              <a:r>
                <a:rPr lang="en-GB" sz="1100" dirty="0">
                  <a:latin typeface="Consolas" panose="020B0609020204030204" pitchFamily="49" charset="0"/>
                </a:rPr>
                <a:t>&gt; </a:t>
              </a: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57" name="TextBox 56">
              <a:extLst>
                <a:ext uri="{FF2B5EF4-FFF2-40B4-BE49-F238E27FC236}">
                  <a16:creationId xmlns:a16="http://schemas.microsoft.com/office/drawing/2014/main" id="{6A429991-EF8F-7178-A06C-234EF4E1F2E3}"/>
                </a:ext>
              </a:extLst>
            </p:cNvPr>
            <p:cNvSpPr txBox="1"/>
            <p:nvPr/>
          </p:nvSpPr>
          <p:spPr>
            <a:xfrm>
              <a:off x="5880336" y="957636"/>
              <a:ext cx="4209693" cy="1107996"/>
            </a:xfrm>
            <a:prstGeom prst="rect">
              <a:avLst/>
            </a:prstGeom>
            <a:solidFill>
              <a:schemeClr val="accent1">
                <a:lumMod val="20000"/>
                <a:lumOff val="80000"/>
              </a:schemeClr>
            </a:solidFill>
            <a:ln>
              <a:noFill/>
            </a:ln>
          </p:spPr>
          <p:txBody>
            <a:bodyPr wrap="square" rtlCol="0">
              <a:spAutoFit/>
            </a:bodyPr>
            <a:lstStyle/>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58" name="TextBox 57">
              <a:extLst>
                <a:ext uri="{FF2B5EF4-FFF2-40B4-BE49-F238E27FC236}">
                  <a16:creationId xmlns:a16="http://schemas.microsoft.com/office/drawing/2014/main" id="{D4749DA0-4252-97FF-5ABE-08C0AB645EA4}"/>
                </a:ext>
              </a:extLst>
            </p:cNvPr>
            <p:cNvSpPr txBox="1"/>
            <p:nvPr/>
          </p:nvSpPr>
          <p:spPr>
            <a:xfrm>
              <a:off x="5880336" y="926648"/>
              <a:ext cx="4209693" cy="430887"/>
            </a:xfrm>
            <a:prstGeom prst="rect">
              <a:avLst/>
            </a:prstGeom>
            <a:solidFill>
              <a:schemeClr val="accent1">
                <a:lumMod val="20000"/>
                <a:lumOff val="80000"/>
              </a:schemeClr>
            </a:solidFill>
            <a:ln>
              <a:noFill/>
            </a:ln>
          </p:spPr>
          <p:txBody>
            <a:bodyPr wrap="square" rtlCol="0">
              <a:spAutoFit/>
            </a:bodyPr>
            <a:lstStyle/>
            <a:p>
              <a:r>
                <a:rPr lang="en-GB" sz="1100" dirty="0">
                  <a:solidFill>
                    <a:schemeClr val="accent1"/>
                  </a:solidFill>
                  <a:latin typeface="Consolas" panose="020B0609020204030204" pitchFamily="49" charset="0"/>
                </a:rPr>
                <a:t>&gt; Square(3 + 4)</a:t>
              </a:r>
            </a:p>
            <a:p>
              <a:r>
                <a:rPr lang="en-GB" sz="1100" dirty="0">
                  <a:solidFill>
                    <a:schemeClr val="accent1"/>
                  </a:solidFill>
                  <a:latin typeface="Consolas" panose="020B0609020204030204" pitchFamily="49" charset="0"/>
                </a:rPr>
                <a:t>49</a:t>
              </a:r>
            </a:p>
          </p:txBody>
        </p:sp>
        <p:grpSp>
          <p:nvGrpSpPr>
            <p:cNvPr id="59" name="Group 58">
              <a:extLst>
                <a:ext uri="{FF2B5EF4-FFF2-40B4-BE49-F238E27FC236}">
                  <a16:creationId xmlns:a16="http://schemas.microsoft.com/office/drawing/2014/main" id="{B3BDE372-7CE6-7567-9665-D863BF554EEC}"/>
                </a:ext>
              </a:extLst>
            </p:cNvPr>
            <p:cNvGrpSpPr/>
            <p:nvPr/>
          </p:nvGrpSpPr>
          <p:grpSpPr>
            <a:xfrm>
              <a:off x="5880337" y="697250"/>
              <a:ext cx="4209693" cy="2632546"/>
              <a:chOff x="1397477" y="2267258"/>
              <a:chExt cx="4416727" cy="2977602"/>
            </a:xfrm>
          </p:grpSpPr>
          <p:sp>
            <p:nvSpPr>
              <p:cNvPr id="60" name="Rectangle 59">
                <a:extLst>
                  <a:ext uri="{FF2B5EF4-FFF2-40B4-BE49-F238E27FC236}">
                    <a16:creationId xmlns:a16="http://schemas.microsoft.com/office/drawing/2014/main" id="{9400654C-2635-7F74-A2EE-539349982BDA}"/>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1" name="Rectangle 60">
                <a:extLst>
                  <a:ext uri="{FF2B5EF4-FFF2-40B4-BE49-F238E27FC236}">
                    <a16:creationId xmlns:a16="http://schemas.microsoft.com/office/drawing/2014/main" id="{DE383ECE-D307-5879-30FE-47C3828B03E4}"/>
                  </a:ext>
                </a:extLst>
              </p:cNvPr>
              <p:cNvSpPr/>
              <p:nvPr/>
            </p:nvSpPr>
            <p:spPr>
              <a:xfrm>
                <a:off x="1397478" y="2320505"/>
                <a:ext cx="4416725" cy="201284"/>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
            <p:nvSpPr>
              <p:cNvPr id="62" name="TextBox 61">
                <a:extLst>
                  <a:ext uri="{FF2B5EF4-FFF2-40B4-BE49-F238E27FC236}">
                    <a16:creationId xmlns:a16="http://schemas.microsoft.com/office/drawing/2014/main" id="{0C9BBA1E-2889-B8FC-C3CF-377F11EE3757}"/>
                  </a:ext>
                </a:extLst>
              </p:cNvPr>
              <p:cNvSpPr txBox="1"/>
              <p:nvPr/>
            </p:nvSpPr>
            <p:spPr>
              <a:xfrm>
                <a:off x="1397477" y="2267258"/>
                <a:ext cx="1862604" cy="348118"/>
              </a:xfrm>
              <a:prstGeom prst="rect">
                <a:avLst/>
              </a:prstGeom>
              <a:noFill/>
            </p:spPr>
            <p:txBody>
              <a:bodyPr wrap="none" rtlCol="0">
                <a:spAutoFit/>
              </a:bodyPr>
              <a:lstStyle/>
              <a:p>
                <a:r>
                  <a:rPr lang="en-GB" sz="1400" dirty="0">
                    <a:solidFill>
                      <a:schemeClr val="bg1"/>
                    </a:solidFill>
                  </a:rPr>
                  <a:t>Expression evaluation</a:t>
                </a:r>
              </a:p>
            </p:txBody>
          </p:sp>
        </p:grpSp>
      </p:grpSp>
      <p:grpSp>
        <p:nvGrpSpPr>
          <p:cNvPr id="63" name="Group 62">
            <a:extLst>
              <a:ext uri="{FF2B5EF4-FFF2-40B4-BE49-F238E27FC236}">
                <a16:creationId xmlns:a16="http://schemas.microsoft.com/office/drawing/2014/main" id="{61DAA5AD-E95B-816D-FB15-39D940CB1C82}"/>
              </a:ext>
            </a:extLst>
          </p:cNvPr>
          <p:cNvGrpSpPr/>
          <p:nvPr/>
        </p:nvGrpSpPr>
        <p:grpSpPr>
          <a:xfrm>
            <a:off x="5922051" y="3106874"/>
            <a:ext cx="4209693" cy="1466418"/>
            <a:chOff x="1449236" y="3528205"/>
            <a:chExt cx="4209693" cy="2632546"/>
          </a:xfrm>
        </p:grpSpPr>
        <p:grpSp>
          <p:nvGrpSpPr>
            <p:cNvPr id="64" name="Group 63">
              <a:extLst>
                <a:ext uri="{FF2B5EF4-FFF2-40B4-BE49-F238E27FC236}">
                  <a16:creationId xmlns:a16="http://schemas.microsoft.com/office/drawing/2014/main" id="{D6B1AD20-B697-8002-1B33-377AA32976C2}"/>
                </a:ext>
              </a:extLst>
            </p:cNvPr>
            <p:cNvGrpSpPr/>
            <p:nvPr/>
          </p:nvGrpSpPr>
          <p:grpSpPr>
            <a:xfrm>
              <a:off x="1449236" y="3528205"/>
              <a:ext cx="4209693" cy="2632546"/>
              <a:chOff x="1397477" y="2267258"/>
              <a:chExt cx="4416727" cy="2977602"/>
            </a:xfrm>
          </p:grpSpPr>
          <p:sp>
            <p:nvSpPr>
              <p:cNvPr id="68" name="Rectangle 67">
                <a:extLst>
                  <a:ext uri="{FF2B5EF4-FFF2-40B4-BE49-F238E27FC236}">
                    <a16:creationId xmlns:a16="http://schemas.microsoft.com/office/drawing/2014/main" id="{EAF079F7-75E1-835A-9FB7-8C52B5E062B0}"/>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9" name="Rectangle 68">
                <a:extLst>
                  <a:ext uri="{FF2B5EF4-FFF2-40B4-BE49-F238E27FC236}">
                    <a16:creationId xmlns:a16="http://schemas.microsoft.com/office/drawing/2014/main" id="{C1F89964-F68A-BB1D-9E92-0841FF67FFA1}"/>
                  </a:ext>
                </a:extLst>
              </p:cNvPr>
              <p:cNvSpPr/>
              <p:nvPr/>
            </p:nvSpPr>
            <p:spPr>
              <a:xfrm>
                <a:off x="1397478" y="2320505"/>
                <a:ext cx="4416725" cy="420727"/>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70" name="TextBox 69">
                <a:extLst>
                  <a:ext uri="{FF2B5EF4-FFF2-40B4-BE49-F238E27FC236}">
                    <a16:creationId xmlns:a16="http://schemas.microsoft.com/office/drawing/2014/main" id="{BFC4D78A-F4C4-6A61-EB71-12BF493513B3}"/>
                  </a:ext>
                </a:extLst>
              </p:cNvPr>
              <p:cNvSpPr txBox="1"/>
              <p:nvPr/>
            </p:nvSpPr>
            <p:spPr>
              <a:xfrm>
                <a:off x="1397477" y="2267258"/>
                <a:ext cx="748688" cy="417417"/>
              </a:xfrm>
              <a:prstGeom prst="rect">
                <a:avLst/>
              </a:prstGeom>
              <a:noFill/>
            </p:spPr>
            <p:txBody>
              <a:bodyPr wrap="none" rtlCol="0">
                <a:spAutoFit/>
              </a:bodyPr>
              <a:lstStyle/>
              <a:p>
                <a:r>
                  <a:rPr lang="en-GB" sz="1400" dirty="0">
                    <a:solidFill>
                      <a:schemeClr val="bg1"/>
                    </a:solidFill>
                  </a:rPr>
                  <a:t>Hint #1</a:t>
                </a:r>
              </a:p>
            </p:txBody>
          </p:sp>
        </p:grpSp>
        <p:sp>
          <p:nvSpPr>
            <p:cNvPr id="65" name="TextBox 64">
              <a:extLst>
                <a:ext uri="{FF2B5EF4-FFF2-40B4-BE49-F238E27FC236}">
                  <a16:creationId xmlns:a16="http://schemas.microsoft.com/office/drawing/2014/main" id="{020A2D8E-D41B-AD7D-1871-925050EC5167}"/>
                </a:ext>
              </a:extLst>
            </p:cNvPr>
            <p:cNvSpPr txBox="1"/>
            <p:nvPr/>
          </p:nvSpPr>
          <p:spPr>
            <a:xfrm>
              <a:off x="1618937" y="3854598"/>
              <a:ext cx="3953727" cy="313688"/>
            </a:xfrm>
            <a:prstGeom prst="rect">
              <a:avLst/>
            </a:prstGeom>
            <a:noFill/>
          </p:spPr>
          <p:txBody>
            <a:bodyPr wrap="square" rtlCol="0">
              <a:spAutoFit/>
            </a:bodyPr>
            <a:lstStyle/>
            <a:p>
              <a:endParaRPr lang="en-GB" sz="1100" dirty="0"/>
            </a:p>
          </p:txBody>
        </p:sp>
        <p:sp>
          <p:nvSpPr>
            <p:cNvPr id="66" name="TextBox 65">
              <a:extLst>
                <a:ext uri="{FF2B5EF4-FFF2-40B4-BE49-F238E27FC236}">
                  <a16:creationId xmlns:a16="http://schemas.microsoft.com/office/drawing/2014/main" id="{2B6AB9BE-C000-C479-6633-02CA9D182FB2}"/>
                </a:ext>
              </a:extLst>
            </p:cNvPr>
            <p:cNvSpPr txBox="1"/>
            <p:nvPr/>
          </p:nvSpPr>
          <p:spPr>
            <a:xfrm>
              <a:off x="3863542" y="5483907"/>
              <a:ext cx="1709122" cy="469648"/>
            </a:xfrm>
            <a:prstGeom prst="rect">
              <a:avLst/>
            </a:prstGeom>
            <a:solidFill>
              <a:schemeClr val="accent1">
                <a:lumMod val="40000"/>
                <a:lumOff val="60000"/>
              </a:schemeClr>
            </a:solidFill>
          </p:spPr>
          <p:txBody>
            <a:bodyPr wrap="none" rtlCol="0">
              <a:spAutoFit/>
            </a:bodyPr>
            <a:lstStyle/>
            <a:p>
              <a:r>
                <a:rPr lang="en-GB" sz="1100" dirty="0"/>
                <a:t>Request next hint (1 mark)</a:t>
              </a:r>
            </a:p>
          </p:txBody>
        </p:sp>
      </p:grpSp>
      <p:sp>
        <p:nvSpPr>
          <p:cNvPr id="71" name="TextBox 70">
            <a:extLst>
              <a:ext uri="{FF2B5EF4-FFF2-40B4-BE49-F238E27FC236}">
                <a16:creationId xmlns:a16="http://schemas.microsoft.com/office/drawing/2014/main" id="{99581F52-7EB8-F7FF-1768-F7B5F668E226}"/>
              </a:ext>
            </a:extLst>
          </p:cNvPr>
          <p:cNvSpPr txBox="1"/>
          <p:nvPr/>
        </p:nvSpPr>
        <p:spPr>
          <a:xfrm>
            <a:off x="6008710" y="3408996"/>
            <a:ext cx="3502882" cy="253916"/>
          </a:xfrm>
          <a:prstGeom prst="rect">
            <a:avLst/>
          </a:prstGeom>
          <a:noFill/>
        </p:spPr>
        <p:txBody>
          <a:bodyPr wrap="none" rtlCol="0">
            <a:spAutoFit/>
          </a:bodyPr>
          <a:lstStyle/>
          <a:p>
            <a:r>
              <a:rPr lang="en-GB" sz="1050" dirty="0">
                <a:solidFill>
                  <a:schemeClr val="accent1"/>
                </a:solidFill>
                <a:latin typeface="Consolas" panose="020B0609020204030204" pitchFamily="49" charset="0"/>
              </a:rPr>
              <a:t>Type</a:t>
            </a:r>
            <a:r>
              <a:rPr lang="en-GB" sz="1050" dirty="0">
                <a:latin typeface="Consolas" panose="020B0609020204030204" pitchFamily="49" charset="0"/>
              </a:rPr>
              <a:t> Square(</a:t>
            </a:r>
            <a:r>
              <a:rPr lang="en-GB" sz="1050" dirty="0">
                <a:solidFill>
                  <a:schemeClr val="accent1"/>
                </a:solidFill>
                <a:latin typeface="Consolas" panose="020B0609020204030204" pitchFamily="49" charset="0"/>
              </a:rPr>
              <a:t>Type</a:t>
            </a:r>
            <a:r>
              <a:rPr lang="en-GB" sz="1050" dirty="0">
                <a:latin typeface="Consolas" panose="020B0609020204030204" pitchFamily="49" charset="0"/>
              </a:rPr>
              <a:t> </a:t>
            </a:r>
            <a:r>
              <a:rPr lang="en-GB" sz="1050" dirty="0" err="1">
                <a:solidFill>
                  <a:schemeClr val="accent1"/>
                </a:solidFill>
                <a:latin typeface="Consolas" panose="020B0609020204030204" pitchFamily="49" charset="0"/>
              </a:rPr>
              <a:t>variableName</a:t>
            </a:r>
            <a:r>
              <a:rPr lang="en-GB" sz="1050" dirty="0">
                <a:latin typeface="Consolas" panose="020B0609020204030204" pitchFamily="49" charset="0"/>
              </a:rPr>
              <a:t>) =&gt; </a:t>
            </a:r>
            <a:r>
              <a:rPr lang="en-GB" sz="1050" dirty="0">
                <a:solidFill>
                  <a:schemeClr val="accent1"/>
                </a:solidFill>
                <a:latin typeface="Consolas" panose="020B0609020204030204" pitchFamily="49" charset="0"/>
              </a:rPr>
              <a:t>expression</a:t>
            </a:r>
            <a:r>
              <a:rPr lang="en-GB" sz="1050" dirty="0">
                <a:latin typeface="Consolas" panose="020B0609020204030204" pitchFamily="49" charset="0"/>
              </a:rPr>
              <a:t>;</a:t>
            </a:r>
          </a:p>
        </p:txBody>
      </p:sp>
      <p:grpSp>
        <p:nvGrpSpPr>
          <p:cNvPr id="73" name="Group 72">
            <a:extLst>
              <a:ext uri="{FF2B5EF4-FFF2-40B4-BE49-F238E27FC236}">
                <a16:creationId xmlns:a16="http://schemas.microsoft.com/office/drawing/2014/main" id="{C3D470DA-90B0-DD78-7813-974599BBEA42}"/>
              </a:ext>
            </a:extLst>
          </p:cNvPr>
          <p:cNvGrpSpPr/>
          <p:nvPr/>
        </p:nvGrpSpPr>
        <p:grpSpPr>
          <a:xfrm>
            <a:off x="5922050" y="4717871"/>
            <a:ext cx="4209693" cy="1466418"/>
            <a:chOff x="1449236" y="3528205"/>
            <a:chExt cx="4209693" cy="2632546"/>
          </a:xfrm>
        </p:grpSpPr>
        <p:grpSp>
          <p:nvGrpSpPr>
            <p:cNvPr id="74" name="Group 73">
              <a:extLst>
                <a:ext uri="{FF2B5EF4-FFF2-40B4-BE49-F238E27FC236}">
                  <a16:creationId xmlns:a16="http://schemas.microsoft.com/office/drawing/2014/main" id="{FCB0A445-7812-CC4B-823E-C710A6B1A452}"/>
                </a:ext>
              </a:extLst>
            </p:cNvPr>
            <p:cNvGrpSpPr/>
            <p:nvPr/>
          </p:nvGrpSpPr>
          <p:grpSpPr>
            <a:xfrm>
              <a:off x="1449236" y="3528205"/>
              <a:ext cx="4209693" cy="2632546"/>
              <a:chOff x="1397477" y="2267258"/>
              <a:chExt cx="4416727" cy="2977602"/>
            </a:xfrm>
          </p:grpSpPr>
          <p:sp>
            <p:nvSpPr>
              <p:cNvPr id="77" name="Rectangle 76">
                <a:extLst>
                  <a:ext uri="{FF2B5EF4-FFF2-40B4-BE49-F238E27FC236}">
                    <a16:creationId xmlns:a16="http://schemas.microsoft.com/office/drawing/2014/main" id="{73495EB8-165E-A122-32B2-759F82E29134}"/>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78" name="Rectangle 77">
                <a:extLst>
                  <a:ext uri="{FF2B5EF4-FFF2-40B4-BE49-F238E27FC236}">
                    <a16:creationId xmlns:a16="http://schemas.microsoft.com/office/drawing/2014/main" id="{92288AD4-0155-D1F7-A8F1-43DC735DC43B}"/>
                  </a:ext>
                </a:extLst>
              </p:cNvPr>
              <p:cNvSpPr/>
              <p:nvPr/>
            </p:nvSpPr>
            <p:spPr>
              <a:xfrm>
                <a:off x="1397478" y="2320505"/>
                <a:ext cx="4416725" cy="420727"/>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79" name="TextBox 78">
                <a:extLst>
                  <a:ext uri="{FF2B5EF4-FFF2-40B4-BE49-F238E27FC236}">
                    <a16:creationId xmlns:a16="http://schemas.microsoft.com/office/drawing/2014/main" id="{6310B84D-9990-F1A1-6D17-0BC87A4B807C}"/>
                  </a:ext>
                </a:extLst>
              </p:cNvPr>
              <p:cNvSpPr txBox="1"/>
              <p:nvPr/>
            </p:nvSpPr>
            <p:spPr>
              <a:xfrm>
                <a:off x="1397477" y="2267258"/>
                <a:ext cx="731601" cy="624950"/>
              </a:xfrm>
              <a:prstGeom prst="rect">
                <a:avLst/>
              </a:prstGeom>
              <a:noFill/>
            </p:spPr>
            <p:txBody>
              <a:bodyPr wrap="none" rtlCol="0">
                <a:spAutoFit/>
              </a:bodyPr>
              <a:lstStyle/>
              <a:p>
                <a:r>
                  <a:rPr lang="en-GB" sz="1400" dirty="0">
                    <a:solidFill>
                      <a:schemeClr val="bg1"/>
                    </a:solidFill>
                  </a:rPr>
                  <a:t>Testing</a:t>
                </a:r>
              </a:p>
            </p:txBody>
          </p:sp>
        </p:grpSp>
        <p:sp>
          <p:nvSpPr>
            <p:cNvPr id="75" name="TextBox 74">
              <a:extLst>
                <a:ext uri="{FF2B5EF4-FFF2-40B4-BE49-F238E27FC236}">
                  <a16:creationId xmlns:a16="http://schemas.microsoft.com/office/drawing/2014/main" id="{9EBB6419-B5D5-0D3E-283E-9D029544F567}"/>
                </a:ext>
              </a:extLst>
            </p:cNvPr>
            <p:cNvSpPr txBox="1"/>
            <p:nvPr/>
          </p:nvSpPr>
          <p:spPr>
            <a:xfrm>
              <a:off x="1618937" y="3854598"/>
              <a:ext cx="3953727" cy="313688"/>
            </a:xfrm>
            <a:prstGeom prst="rect">
              <a:avLst/>
            </a:prstGeom>
            <a:noFill/>
          </p:spPr>
          <p:txBody>
            <a:bodyPr wrap="square" rtlCol="0">
              <a:spAutoFit/>
            </a:bodyPr>
            <a:lstStyle/>
            <a:p>
              <a:endParaRPr lang="en-GB" sz="1100" dirty="0"/>
            </a:p>
          </p:txBody>
        </p:sp>
        <p:sp>
          <p:nvSpPr>
            <p:cNvPr id="76" name="TextBox 75">
              <a:extLst>
                <a:ext uri="{FF2B5EF4-FFF2-40B4-BE49-F238E27FC236}">
                  <a16:creationId xmlns:a16="http://schemas.microsoft.com/office/drawing/2014/main" id="{7560859D-E5CD-1FF7-B05A-13B570B93EE0}"/>
                </a:ext>
              </a:extLst>
            </p:cNvPr>
            <p:cNvSpPr txBox="1"/>
            <p:nvPr/>
          </p:nvSpPr>
          <p:spPr>
            <a:xfrm>
              <a:off x="4836565" y="5490643"/>
              <a:ext cx="736099" cy="469648"/>
            </a:xfrm>
            <a:prstGeom prst="rect">
              <a:avLst/>
            </a:prstGeom>
            <a:solidFill>
              <a:schemeClr val="accent1">
                <a:lumMod val="40000"/>
                <a:lumOff val="60000"/>
              </a:schemeClr>
            </a:solidFill>
          </p:spPr>
          <p:txBody>
            <a:bodyPr wrap="none" rtlCol="0">
              <a:spAutoFit/>
            </a:bodyPr>
            <a:lstStyle/>
            <a:p>
              <a:r>
                <a:rPr lang="en-GB" sz="1100" dirty="0">
                  <a:solidFill>
                    <a:schemeClr val="bg2">
                      <a:lumMod val="75000"/>
                    </a:schemeClr>
                  </a:solidFill>
                </a:rPr>
                <a:t>Run Tests</a:t>
              </a:r>
            </a:p>
          </p:txBody>
        </p:sp>
      </p:grpSp>
    </p:spTree>
    <p:extLst>
      <p:ext uri="{BB962C8B-B14F-4D97-AF65-F5344CB8AC3E}">
        <p14:creationId xmlns:p14="http://schemas.microsoft.com/office/powerpoint/2010/main" val="391481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1083898-9868-E1D8-1C5C-1EEB64A91BCB}"/>
              </a:ext>
            </a:extLst>
          </p:cNvPr>
          <p:cNvGrpSpPr/>
          <p:nvPr/>
        </p:nvGrpSpPr>
        <p:grpSpPr>
          <a:xfrm>
            <a:off x="5880332" y="709911"/>
            <a:ext cx="4209693" cy="5438177"/>
            <a:chOff x="1449236" y="3528205"/>
            <a:chExt cx="4209693" cy="2632546"/>
          </a:xfrm>
        </p:grpSpPr>
        <p:grpSp>
          <p:nvGrpSpPr>
            <p:cNvPr id="12" name="Group 11">
              <a:extLst>
                <a:ext uri="{FF2B5EF4-FFF2-40B4-BE49-F238E27FC236}">
                  <a16:creationId xmlns:a16="http://schemas.microsoft.com/office/drawing/2014/main" id="{62C12198-93BB-DF69-55A5-6477F8A948B9}"/>
                </a:ext>
              </a:extLst>
            </p:cNvPr>
            <p:cNvGrpSpPr/>
            <p:nvPr/>
          </p:nvGrpSpPr>
          <p:grpSpPr>
            <a:xfrm>
              <a:off x="1449236" y="3528205"/>
              <a:ext cx="4209693" cy="2632546"/>
              <a:chOff x="1397477" y="2267258"/>
              <a:chExt cx="4416727" cy="2977602"/>
            </a:xfrm>
          </p:grpSpPr>
          <p:sp>
            <p:nvSpPr>
              <p:cNvPr id="13" name="Rectangle 12">
                <a:extLst>
                  <a:ext uri="{FF2B5EF4-FFF2-40B4-BE49-F238E27FC236}">
                    <a16:creationId xmlns:a16="http://schemas.microsoft.com/office/drawing/2014/main" id="{919DCA3C-E2C6-06A5-0DCD-D962994FAB09}"/>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4" name="Rectangle 13">
                <a:extLst>
                  <a:ext uri="{FF2B5EF4-FFF2-40B4-BE49-F238E27FC236}">
                    <a16:creationId xmlns:a16="http://schemas.microsoft.com/office/drawing/2014/main" id="{52ADCCBA-0B34-1AB1-CE76-578BD2A8639E}"/>
                  </a:ext>
                </a:extLst>
              </p:cNvPr>
              <p:cNvSpPr/>
              <p:nvPr/>
            </p:nvSpPr>
            <p:spPr>
              <a:xfrm>
                <a:off x="1397478" y="2293034"/>
                <a:ext cx="4416725" cy="116795"/>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5" name="TextBox 14">
                <a:extLst>
                  <a:ext uri="{FF2B5EF4-FFF2-40B4-BE49-F238E27FC236}">
                    <a16:creationId xmlns:a16="http://schemas.microsoft.com/office/drawing/2014/main" id="{6C38BB48-B180-9C4B-CB6E-9EB4D9369B49}"/>
                  </a:ext>
                </a:extLst>
              </p:cNvPr>
              <p:cNvSpPr txBox="1"/>
              <p:nvPr/>
            </p:nvSpPr>
            <p:spPr>
              <a:xfrm>
                <a:off x="1397477" y="2267258"/>
                <a:ext cx="2342399" cy="168519"/>
              </a:xfrm>
              <a:prstGeom prst="rect">
                <a:avLst/>
              </a:prstGeom>
              <a:noFill/>
            </p:spPr>
            <p:txBody>
              <a:bodyPr wrap="none" rtlCol="0">
                <a:spAutoFit/>
              </a:bodyPr>
              <a:lstStyle/>
              <a:p>
                <a:r>
                  <a:rPr lang="en-GB" sz="1400" dirty="0">
                    <a:solidFill>
                      <a:schemeClr val="bg1"/>
                    </a:solidFill>
                  </a:rPr>
                  <a:t>Application – Squares Game</a:t>
                </a:r>
              </a:p>
            </p:txBody>
          </p:sp>
        </p:grpSp>
        <p:sp>
          <p:nvSpPr>
            <p:cNvPr id="25" name="TextBox 24">
              <a:extLst>
                <a:ext uri="{FF2B5EF4-FFF2-40B4-BE49-F238E27FC236}">
                  <a16:creationId xmlns:a16="http://schemas.microsoft.com/office/drawing/2014/main" id="{A8E5BA4B-4B49-9D10-43BA-52360D3F87A2}"/>
                </a:ext>
              </a:extLst>
            </p:cNvPr>
            <p:cNvSpPr txBox="1"/>
            <p:nvPr/>
          </p:nvSpPr>
          <p:spPr>
            <a:xfrm>
              <a:off x="1577218" y="3677043"/>
              <a:ext cx="3953727" cy="290531"/>
            </a:xfrm>
            <a:prstGeom prst="rect">
              <a:avLst/>
            </a:prstGeom>
            <a:noFill/>
          </p:spPr>
          <p:txBody>
            <a:bodyPr wrap="square" rtlCol="0">
              <a:spAutoFit/>
            </a:bodyPr>
            <a:lstStyle/>
            <a:p>
              <a:r>
                <a:rPr lang="en-GB" sz="1100" dirty="0"/>
                <a:t>Now that you have successfully written and tested the Square function, we can use it this application to [blah]. Click </a:t>
              </a:r>
              <a:r>
                <a:rPr lang="en-GB" sz="1100" b="1" dirty="0"/>
                <a:t>Run</a:t>
              </a:r>
              <a:r>
                <a:rPr lang="en-GB" sz="1100" dirty="0"/>
                <a:t> and then follow these instructions [blah].</a:t>
              </a:r>
              <a:endParaRPr lang="en-GB" sz="1100" b="1" dirty="0"/>
            </a:p>
          </p:txBody>
        </p:sp>
      </p:grpSp>
      <p:grpSp>
        <p:nvGrpSpPr>
          <p:cNvPr id="29" name="Group 28">
            <a:extLst>
              <a:ext uri="{FF2B5EF4-FFF2-40B4-BE49-F238E27FC236}">
                <a16:creationId xmlns:a16="http://schemas.microsoft.com/office/drawing/2014/main" id="{3CD1CE6A-1641-453B-FBDE-ED6D4014AF68}"/>
              </a:ext>
            </a:extLst>
          </p:cNvPr>
          <p:cNvGrpSpPr/>
          <p:nvPr/>
        </p:nvGrpSpPr>
        <p:grpSpPr>
          <a:xfrm>
            <a:off x="1442856" y="236964"/>
            <a:ext cx="4216071" cy="307777"/>
            <a:chOff x="1442856" y="210950"/>
            <a:chExt cx="4216071" cy="307777"/>
          </a:xfrm>
        </p:grpSpPr>
        <p:sp>
          <p:nvSpPr>
            <p:cNvPr id="41" name="Rectangle 40">
              <a:extLst>
                <a:ext uri="{FF2B5EF4-FFF2-40B4-BE49-F238E27FC236}">
                  <a16:creationId xmlns:a16="http://schemas.microsoft.com/office/drawing/2014/main" id="{F024A6A3-3543-1FF4-2855-68A8C6E8B12B}"/>
                </a:ext>
              </a:extLst>
            </p:cNvPr>
            <p:cNvSpPr/>
            <p:nvPr/>
          </p:nvSpPr>
          <p:spPr>
            <a:xfrm>
              <a:off x="1449236" y="253126"/>
              <a:ext cx="4209691" cy="225034"/>
            </a:xfrm>
            <a:prstGeom prst="rect">
              <a:avLst/>
            </a:prstGeom>
            <a:no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2" name="Rectangle 41">
              <a:extLst>
                <a:ext uri="{FF2B5EF4-FFF2-40B4-BE49-F238E27FC236}">
                  <a16:creationId xmlns:a16="http://schemas.microsoft.com/office/drawing/2014/main" id="{7F957707-AECD-9FF4-0A58-5B2F548E156F}"/>
                </a:ext>
              </a:extLst>
            </p:cNvPr>
            <p:cNvSpPr/>
            <p:nvPr/>
          </p:nvSpPr>
          <p:spPr>
            <a:xfrm>
              <a:off x="1463797" y="252322"/>
              <a:ext cx="522900" cy="225034"/>
            </a:xfrm>
            <a:prstGeom prst="rect">
              <a:avLst/>
            </a:prstGeom>
            <a:solidFill>
              <a:schemeClr val="accent1">
                <a:lumMod val="20000"/>
                <a:lumOff val="80000"/>
              </a:schemeClr>
            </a:solid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3" name="TextBox 42">
              <a:extLst>
                <a:ext uri="{FF2B5EF4-FFF2-40B4-BE49-F238E27FC236}">
                  <a16:creationId xmlns:a16="http://schemas.microsoft.com/office/drawing/2014/main" id="{DF854F22-5998-436B-1678-74E65652DAC0}"/>
                </a:ext>
              </a:extLst>
            </p:cNvPr>
            <p:cNvSpPr txBox="1"/>
            <p:nvPr/>
          </p:nvSpPr>
          <p:spPr>
            <a:xfrm>
              <a:off x="1442856" y="210950"/>
              <a:ext cx="522900" cy="307777"/>
            </a:xfrm>
            <a:prstGeom prst="rect">
              <a:avLst/>
            </a:prstGeom>
            <a:noFill/>
          </p:spPr>
          <p:txBody>
            <a:bodyPr wrap="none" rtlCol="0">
              <a:spAutoFit/>
            </a:bodyPr>
            <a:lstStyle/>
            <a:p>
              <a:r>
                <a:rPr lang="en-GB" sz="1400" dirty="0">
                  <a:solidFill>
                    <a:schemeClr val="bg1"/>
                  </a:solidFill>
                </a:rPr>
                <a:t>User</a:t>
              </a:r>
            </a:p>
          </p:txBody>
        </p:sp>
      </p:grpSp>
      <p:sp>
        <p:nvSpPr>
          <p:cNvPr id="45" name="Rectangle 44">
            <a:extLst>
              <a:ext uri="{FF2B5EF4-FFF2-40B4-BE49-F238E27FC236}">
                <a16:creationId xmlns:a16="http://schemas.microsoft.com/office/drawing/2014/main" id="{488B4A62-A4C2-DD67-BA75-001D7A84DEB8}"/>
              </a:ext>
            </a:extLst>
          </p:cNvPr>
          <p:cNvSpPr/>
          <p:nvPr/>
        </p:nvSpPr>
        <p:spPr>
          <a:xfrm>
            <a:off x="5880336" y="279140"/>
            <a:ext cx="4209691" cy="22503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6" name="Rectangle 45">
            <a:extLst>
              <a:ext uri="{FF2B5EF4-FFF2-40B4-BE49-F238E27FC236}">
                <a16:creationId xmlns:a16="http://schemas.microsoft.com/office/drawing/2014/main" id="{28B90973-3A48-4478-D7D0-2BB4E2446DDC}"/>
              </a:ext>
            </a:extLst>
          </p:cNvPr>
          <p:cNvSpPr/>
          <p:nvPr/>
        </p:nvSpPr>
        <p:spPr>
          <a:xfrm>
            <a:off x="5894896" y="278336"/>
            <a:ext cx="1472062" cy="225034"/>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7" name="TextBox 46">
            <a:extLst>
              <a:ext uri="{FF2B5EF4-FFF2-40B4-BE49-F238E27FC236}">
                <a16:creationId xmlns:a16="http://schemas.microsoft.com/office/drawing/2014/main" id="{411826B8-74A4-4191-3144-B6CD780D2D51}"/>
              </a:ext>
            </a:extLst>
          </p:cNvPr>
          <p:cNvSpPr txBox="1"/>
          <p:nvPr/>
        </p:nvSpPr>
        <p:spPr>
          <a:xfrm>
            <a:off x="5880336" y="222955"/>
            <a:ext cx="2375143" cy="307777"/>
          </a:xfrm>
          <a:prstGeom prst="rect">
            <a:avLst/>
          </a:prstGeom>
          <a:noFill/>
        </p:spPr>
        <p:txBody>
          <a:bodyPr wrap="square" rtlCol="0">
            <a:spAutoFit/>
          </a:bodyPr>
          <a:lstStyle/>
          <a:p>
            <a:r>
              <a:rPr lang="en-GB" sz="1400" dirty="0">
                <a:solidFill>
                  <a:schemeClr val="bg1"/>
                </a:solidFill>
              </a:rPr>
              <a:t>Selected Language</a:t>
            </a:r>
          </a:p>
        </p:txBody>
      </p:sp>
      <p:sp>
        <p:nvSpPr>
          <p:cNvPr id="48" name="TextBox 47">
            <a:extLst>
              <a:ext uri="{FF2B5EF4-FFF2-40B4-BE49-F238E27FC236}">
                <a16:creationId xmlns:a16="http://schemas.microsoft.com/office/drawing/2014/main" id="{D3342CDC-29D2-7EBA-990C-404DFC687457}"/>
              </a:ext>
            </a:extLst>
          </p:cNvPr>
          <p:cNvSpPr txBox="1"/>
          <p:nvPr/>
        </p:nvSpPr>
        <p:spPr>
          <a:xfrm>
            <a:off x="7381518" y="252352"/>
            <a:ext cx="614271" cy="276999"/>
          </a:xfrm>
          <a:prstGeom prst="rect">
            <a:avLst/>
          </a:prstGeom>
          <a:noFill/>
        </p:spPr>
        <p:txBody>
          <a:bodyPr wrap="none" rtlCol="0">
            <a:spAutoFit/>
          </a:bodyPr>
          <a:lstStyle/>
          <a:p>
            <a:r>
              <a:rPr lang="en-GB" sz="1200" dirty="0" err="1"/>
              <a:t>Csharp</a:t>
            </a:r>
            <a:endParaRPr lang="en-GB" sz="1200" dirty="0"/>
          </a:p>
        </p:txBody>
      </p:sp>
      <p:grpSp>
        <p:nvGrpSpPr>
          <p:cNvPr id="36" name="Group 35">
            <a:extLst>
              <a:ext uri="{FF2B5EF4-FFF2-40B4-BE49-F238E27FC236}">
                <a16:creationId xmlns:a16="http://schemas.microsoft.com/office/drawing/2014/main" id="{EE9A3DFF-0602-72C1-4DC1-8103C699CC30}"/>
              </a:ext>
            </a:extLst>
          </p:cNvPr>
          <p:cNvGrpSpPr/>
          <p:nvPr/>
        </p:nvGrpSpPr>
        <p:grpSpPr>
          <a:xfrm>
            <a:off x="1384569" y="3551743"/>
            <a:ext cx="4209693" cy="2632546"/>
            <a:chOff x="1449236" y="697250"/>
            <a:chExt cx="4209693" cy="2632546"/>
          </a:xfrm>
        </p:grpSpPr>
        <p:grpSp>
          <p:nvGrpSpPr>
            <p:cNvPr id="7" name="Group 6">
              <a:extLst>
                <a:ext uri="{FF2B5EF4-FFF2-40B4-BE49-F238E27FC236}">
                  <a16:creationId xmlns:a16="http://schemas.microsoft.com/office/drawing/2014/main" id="{97FB0461-A60F-3AF3-1109-58CF86A2D938}"/>
                </a:ext>
              </a:extLst>
            </p:cNvPr>
            <p:cNvGrpSpPr/>
            <p:nvPr/>
          </p:nvGrpSpPr>
          <p:grpSpPr>
            <a:xfrm>
              <a:off x="1449236" y="697250"/>
              <a:ext cx="4209693" cy="2632546"/>
              <a:chOff x="1397477" y="2267258"/>
              <a:chExt cx="4416727" cy="2977602"/>
            </a:xfrm>
          </p:grpSpPr>
          <p:sp>
            <p:nvSpPr>
              <p:cNvPr id="4" name="Rectangle 3">
                <a:extLst>
                  <a:ext uri="{FF2B5EF4-FFF2-40B4-BE49-F238E27FC236}">
                    <a16:creationId xmlns:a16="http://schemas.microsoft.com/office/drawing/2014/main" id="{E4A54570-2FE8-102B-5CBA-883C3D09B41D}"/>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 name="Rectangle 5">
                <a:extLst>
                  <a:ext uri="{FF2B5EF4-FFF2-40B4-BE49-F238E27FC236}">
                    <a16:creationId xmlns:a16="http://schemas.microsoft.com/office/drawing/2014/main" id="{B768FF91-6136-C48B-649F-4B7585A74A67}"/>
                  </a:ext>
                </a:extLst>
              </p:cNvPr>
              <p:cNvSpPr/>
              <p:nvPr/>
            </p:nvSpPr>
            <p:spPr>
              <a:xfrm>
                <a:off x="1397478" y="2320506"/>
                <a:ext cx="4416725" cy="201283"/>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5" name="TextBox 4">
                <a:extLst>
                  <a:ext uri="{FF2B5EF4-FFF2-40B4-BE49-F238E27FC236}">
                    <a16:creationId xmlns:a16="http://schemas.microsoft.com/office/drawing/2014/main" id="{9FA1F2C8-D9EF-E181-5B57-292108BEE69B}"/>
                  </a:ext>
                </a:extLst>
              </p:cNvPr>
              <p:cNvSpPr txBox="1"/>
              <p:nvPr/>
            </p:nvSpPr>
            <p:spPr>
              <a:xfrm>
                <a:off x="1397477" y="2267258"/>
                <a:ext cx="1569660" cy="307777"/>
              </a:xfrm>
              <a:prstGeom prst="rect">
                <a:avLst/>
              </a:prstGeom>
              <a:noFill/>
            </p:spPr>
            <p:txBody>
              <a:bodyPr wrap="none" rtlCol="0">
                <a:spAutoFit/>
              </a:bodyPr>
              <a:lstStyle/>
              <a:p>
                <a:r>
                  <a:rPr lang="en-GB" sz="1400" dirty="0">
                    <a:solidFill>
                      <a:schemeClr val="bg1"/>
                    </a:solidFill>
                  </a:rPr>
                  <a:t>Function definition</a:t>
                </a:r>
              </a:p>
            </p:txBody>
          </p:sp>
        </p:grpSp>
        <p:sp>
          <p:nvSpPr>
            <p:cNvPr id="22" name="TextBox 21">
              <a:extLst>
                <a:ext uri="{FF2B5EF4-FFF2-40B4-BE49-F238E27FC236}">
                  <a16:creationId xmlns:a16="http://schemas.microsoft.com/office/drawing/2014/main" id="{25883A86-DF63-9811-90C5-752B1EFDD097}"/>
                </a:ext>
              </a:extLst>
            </p:cNvPr>
            <p:cNvSpPr txBox="1"/>
            <p:nvPr/>
          </p:nvSpPr>
          <p:spPr>
            <a:xfrm>
              <a:off x="1498120" y="1023452"/>
              <a:ext cx="2262158" cy="261610"/>
            </a:xfrm>
            <a:prstGeom prst="rect">
              <a:avLst/>
            </a:prstGeom>
            <a:noFill/>
          </p:spPr>
          <p:txBody>
            <a:bodyPr wrap="none" rtlCol="0">
              <a:spAutoFit/>
            </a:bodyPr>
            <a:lstStyle/>
            <a:p>
              <a:r>
                <a:rPr lang="en-GB" sz="1100" dirty="0">
                  <a:latin typeface="Consolas" panose="020B0609020204030204" pitchFamily="49" charset="0"/>
                </a:rPr>
                <a:t>int Square(int n) =&gt; n * n;</a:t>
              </a:r>
            </a:p>
          </p:txBody>
        </p:sp>
      </p:grpSp>
      <p:grpSp>
        <p:nvGrpSpPr>
          <p:cNvPr id="55" name="Group 54">
            <a:extLst>
              <a:ext uri="{FF2B5EF4-FFF2-40B4-BE49-F238E27FC236}">
                <a16:creationId xmlns:a16="http://schemas.microsoft.com/office/drawing/2014/main" id="{346263EA-533C-F05B-D18E-048CBA529DBC}"/>
              </a:ext>
            </a:extLst>
          </p:cNvPr>
          <p:cNvGrpSpPr/>
          <p:nvPr/>
        </p:nvGrpSpPr>
        <p:grpSpPr>
          <a:xfrm>
            <a:off x="1384569" y="746112"/>
            <a:ext cx="4209694" cy="2632546"/>
            <a:chOff x="5880336" y="697250"/>
            <a:chExt cx="4209694" cy="2632546"/>
          </a:xfrm>
        </p:grpSpPr>
        <p:sp>
          <p:nvSpPr>
            <p:cNvPr id="56" name="TextBox 55">
              <a:extLst>
                <a:ext uri="{FF2B5EF4-FFF2-40B4-BE49-F238E27FC236}">
                  <a16:creationId xmlns:a16="http://schemas.microsoft.com/office/drawing/2014/main" id="{55C4D3B7-583D-76BB-8B04-4417DE7465C9}"/>
                </a:ext>
              </a:extLst>
            </p:cNvPr>
            <p:cNvSpPr txBox="1"/>
            <p:nvPr/>
          </p:nvSpPr>
          <p:spPr>
            <a:xfrm>
              <a:off x="5880336" y="2065632"/>
              <a:ext cx="4209693" cy="1107996"/>
            </a:xfrm>
            <a:prstGeom prst="rect">
              <a:avLst/>
            </a:prstGeom>
            <a:solidFill>
              <a:schemeClr val="bg1"/>
            </a:solidFill>
            <a:ln>
              <a:noFill/>
            </a:ln>
          </p:spPr>
          <p:txBody>
            <a:bodyPr wrap="square" rtlCol="0">
              <a:spAutoFit/>
            </a:bodyPr>
            <a:lstStyle/>
            <a:p>
              <a:r>
                <a:rPr lang="en-GB" sz="1100" dirty="0">
                  <a:latin typeface="Consolas" panose="020B0609020204030204" pitchFamily="49" charset="0"/>
                </a:rPr>
                <a:t>&gt; </a:t>
              </a: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57" name="TextBox 56">
              <a:extLst>
                <a:ext uri="{FF2B5EF4-FFF2-40B4-BE49-F238E27FC236}">
                  <a16:creationId xmlns:a16="http://schemas.microsoft.com/office/drawing/2014/main" id="{6A429991-EF8F-7178-A06C-234EF4E1F2E3}"/>
                </a:ext>
              </a:extLst>
            </p:cNvPr>
            <p:cNvSpPr txBox="1"/>
            <p:nvPr/>
          </p:nvSpPr>
          <p:spPr>
            <a:xfrm>
              <a:off x="5880336" y="957636"/>
              <a:ext cx="4209693" cy="1107996"/>
            </a:xfrm>
            <a:prstGeom prst="rect">
              <a:avLst/>
            </a:prstGeom>
            <a:solidFill>
              <a:schemeClr val="accent1">
                <a:lumMod val="20000"/>
                <a:lumOff val="80000"/>
              </a:schemeClr>
            </a:solidFill>
            <a:ln>
              <a:noFill/>
            </a:ln>
          </p:spPr>
          <p:txBody>
            <a:bodyPr wrap="square" rtlCol="0">
              <a:spAutoFit/>
            </a:bodyPr>
            <a:lstStyle/>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58" name="TextBox 57">
              <a:extLst>
                <a:ext uri="{FF2B5EF4-FFF2-40B4-BE49-F238E27FC236}">
                  <a16:creationId xmlns:a16="http://schemas.microsoft.com/office/drawing/2014/main" id="{D4749DA0-4252-97FF-5ABE-08C0AB645EA4}"/>
                </a:ext>
              </a:extLst>
            </p:cNvPr>
            <p:cNvSpPr txBox="1"/>
            <p:nvPr/>
          </p:nvSpPr>
          <p:spPr>
            <a:xfrm>
              <a:off x="5880336" y="926648"/>
              <a:ext cx="4209693" cy="430887"/>
            </a:xfrm>
            <a:prstGeom prst="rect">
              <a:avLst/>
            </a:prstGeom>
            <a:solidFill>
              <a:schemeClr val="accent1">
                <a:lumMod val="20000"/>
                <a:lumOff val="80000"/>
              </a:schemeClr>
            </a:solidFill>
            <a:ln>
              <a:noFill/>
            </a:ln>
          </p:spPr>
          <p:txBody>
            <a:bodyPr wrap="square" rtlCol="0">
              <a:spAutoFit/>
            </a:bodyPr>
            <a:lstStyle/>
            <a:p>
              <a:r>
                <a:rPr lang="en-GB" sz="1100" dirty="0">
                  <a:solidFill>
                    <a:schemeClr val="accent1"/>
                  </a:solidFill>
                  <a:latin typeface="Consolas" panose="020B0609020204030204" pitchFamily="49" charset="0"/>
                </a:rPr>
                <a:t>&gt; Square(3 + 4)</a:t>
              </a:r>
            </a:p>
            <a:p>
              <a:r>
                <a:rPr lang="en-GB" sz="1100" dirty="0">
                  <a:solidFill>
                    <a:schemeClr val="accent1"/>
                  </a:solidFill>
                  <a:latin typeface="Consolas" panose="020B0609020204030204" pitchFamily="49" charset="0"/>
                </a:rPr>
                <a:t>49</a:t>
              </a:r>
            </a:p>
          </p:txBody>
        </p:sp>
        <p:grpSp>
          <p:nvGrpSpPr>
            <p:cNvPr id="59" name="Group 58">
              <a:extLst>
                <a:ext uri="{FF2B5EF4-FFF2-40B4-BE49-F238E27FC236}">
                  <a16:creationId xmlns:a16="http://schemas.microsoft.com/office/drawing/2014/main" id="{B3BDE372-7CE6-7567-9665-D863BF554EEC}"/>
                </a:ext>
              </a:extLst>
            </p:cNvPr>
            <p:cNvGrpSpPr/>
            <p:nvPr/>
          </p:nvGrpSpPr>
          <p:grpSpPr>
            <a:xfrm>
              <a:off x="5880337" y="697250"/>
              <a:ext cx="4209693" cy="2632546"/>
              <a:chOff x="1397477" y="2267258"/>
              <a:chExt cx="4416727" cy="2977602"/>
            </a:xfrm>
          </p:grpSpPr>
          <p:sp>
            <p:nvSpPr>
              <p:cNvPr id="60" name="Rectangle 59">
                <a:extLst>
                  <a:ext uri="{FF2B5EF4-FFF2-40B4-BE49-F238E27FC236}">
                    <a16:creationId xmlns:a16="http://schemas.microsoft.com/office/drawing/2014/main" id="{9400654C-2635-7F74-A2EE-539349982BDA}"/>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1" name="Rectangle 60">
                <a:extLst>
                  <a:ext uri="{FF2B5EF4-FFF2-40B4-BE49-F238E27FC236}">
                    <a16:creationId xmlns:a16="http://schemas.microsoft.com/office/drawing/2014/main" id="{DE383ECE-D307-5879-30FE-47C3828B03E4}"/>
                  </a:ext>
                </a:extLst>
              </p:cNvPr>
              <p:cNvSpPr/>
              <p:nvPr/>
            </p:nvSpPr>
            <p:spPr>
              <a:xfrm>
                <a:off x="1397478" y="2320505"/>
                <a:ext cx="4416725" cy="201284"/>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
            <p:nvSpPr>
              <p:cNvPr id="62" name="TextBox 61">
                <a:extLst>
                  <a:ext uri="{FF2B5EF4-FFF2-40B4-BE49-F238E27FC236}">
                    <a16:creationId xmlns:a16="http://schemas.microsoft.com/office/drawing/2014/main" id="{0C9BBA1E-2889-B8FC-C3CF-377F11EE3757}"/>
                  </a:ext>
                </a:extLst>
              </p:cNvPr>
              <p:cNvSpPr txBox="1"/>
              <p:nvPr/>
            </p:nvSpPr>
            <p:spPr>
              <a:xfrm>
                <a:off x="1397477" y="2267258"/>
                <a:ext cx="1862604" cy="348118"/>
              </a:xfrm>
              <a:prstGeom prst="rect">
                <a:avLst/>
              </a:prstGeom>
              <a:noFill/>
            </p:spPr>
            <p:txBody>
              <a:bodyPr wrap="none" rtlCol="0">
                <a:spAutoFit/>
              </a:bodyPr>
              <a:lstStyle/>
              <a:p>
                <a:r>
                  <a:rPr lang="en-GB" sz="1400" dirty="0">
                    <a:solidFill>
                      <a:schemeClr val="bg1"/>
                    </a:solidFill>
                  </a:rPr>
                  <a:t>Expression evaluation</a:t>
                </a:r>
              </a:p>
            </p:txBody>
          </p:sp>
        </p:grpSp>
      </p:grpSp>
      <p:sp>
        <p:nvSpPr>
          <p:cNvPr id="3" name="Rectangle 2">
            <a:extLst>
              <a:ext uri="{FF2B5EF4-FFF2-40B4-BE49-F238E27FC236}">
                <a16:creationId xmlns:a16="http://schemas.microsoft.com/office/drawing/2014/main" id="{78307728-7D39-81A6-04C7-F99D7CCF788E}"/>
              </a:ext>
            </a:extLst>
          </p:cNvPr>
          <p:cNvSpPr/>
          <p:nvPr/>
        </p:nvSpPr>
        <p:spPr>
          <a:xfrm>
            <a:off x="6096000" y="2225615"/>
            <a:ext cx="3725492" cy="3183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[application screen]</a:t>
            </a:r>
          </a:p>
        </p:txBody>
      </p:sp>
      <p:sp>
        <p:nvSpPr>
          <p:cNvPr id="52" name="TextBox 51">
            <a:extLst>
              <a:ext uri="{FF2B5EF4-FFF2-40B4-BE49-F238E27FC236}">
                <a16:creationId xmlns:a16="http://schemas.microsoft.com/office/drawing/2014/main" id="{8BC9D6C4-DB10-5E4D-4095-7014C9E7F237}"/>
              </a:ext>
            </a:extLst>
          </p:cNvPr>
          <p:cNvSpPr txBox="1"/>
          <p:nvPr/>
        </p:nvSpPr>
        <p:spPr>
          <a:xfrm>
            <a:off x="9234472" y="1639739"/>
            <a:ext cx="409086" cy="261610"/>
          </a:xfrm>
          <a:prstGeom prst="rect">
            <a:avLst/>
          </a:prstGeom>
          <a:solidFill>
            <a:schemeClr val="accent1">
              <a:lumMod val="40000"/>
              <a:lumOff val="60000"/>
            </a:schemeClr>
          </a:solidFill>
        </p:spPr>
        <p:txBody>
          <a:bodyPr wrap="none" rtlCol="0">
            <a:spAutoFit/>
          </a:bodyPr>
          <a:lstStyle/>
          <a:p>
            <a:r>
              <a:rPr lang="en-GB" sz="1100" dirty="0"/>
              <a:t>Run</a:t>
            </a:r>
          </a:p>
        </p:txBody>
      </p:sp>
    </p:spTree>
    <p:extLst>
      <p:ext uri="{BB962C8B-B14F-4D97-AF65-F5344CB8AC3E}">
        <p14:creationId xmlns:p14="http://schemas.microsoft.com/office/powerpoint/2010/main" val="332314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B7FCF95-13B7-7557-5402-49D100BF9AC8}"/>
              </a:ext>
            </a:extLst>
          </p:cNvPr>
          <p:cNvSpPr/>
          <p:nvPr/>
        </p:nvSpPr>
        <p:spPr>
          <a:xfrm>
            <a:off x="5128881" y="3692960"/>
            <a:ext cx="1565413" cy="167971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Content-management system</a:t>
            </a:r>
          </a:p>
        </p:txBody>
      </p:sp>
      <p:sp>
        <p:nvSpPr>
          <p:cNvPr id="13" name="Rectangle 12">
            <a:extLst>
              <a:ext uri="{FF2B5EF4-FFF2-40B4-BE49-F238E27FC236}">
                <a16:creationId xmlns:a16="http://schemas.microsoft.com/office/drawing/2014/main" id="{8629446A-C155-1EE9-C980-F24357839F52}"/>
              </a:ext>
            </a:extLst>
          </p:cNvPr>
          <p:cNvSpPr/>
          <p:nvPr/>
        </p:nvSpPr>
        <p:spPr>
          <a:xfrm>
            <a:off x="966042" y="3692960"/>
            <a:ext cx="1565413" cy="167971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JOBE</a:t>
            </a:r>
            <a:r>
              <a:rPr lang="en-GB" dirty="0"/>
              <a:t> </a:t>
            </a:r>
            <a:r>
              <a:rPr lang="en-GB" dirty="0">
                <a:solidFill>
                  <a:schemeClr val="tx1"/>
                </a:solidFill>
              </a:rPr>
              <a:t>Server</a:t>
            </a:r>
          </a:p>
          <a:p>
            <a:pPr algn="ctr"/>
            <a:r>
              <a:rPr lang="en-GB" dirty="0">
                <a:solidFill>
                  <a:schemeClr val="tx1"/>
                </a:solidFill>
              </a:rPr>
              <a:t>(PHP on Linux)</a:t>
            </a:r>
          </a:p>
          <a:p>
            <a:pPr algn="ctr"/>
            <a:endParaRPr lang="en-GB" dirty="0">
              <a:solidFill>
                <a:schemeClr val="tx1"/>
              </a:solidFill>
            </a:endParaRPr>
          </a:p>
          <a:p>
            <a:pPr algn="ctr"/>
            <a:endParaRPr lang="en-GB" dirty="0">
              <a:solidFill>
                <a:schemeClr val="tx1"/>
              </a:solidFill>
            </a:endParaRPr>
          </a:p>
        </p:txBody>
      </p:sp>
      <p:sp>
        <p:nvSpPr>
          <p:cNvPr id="15" name="Rectangle 14">
            <a:extLst>
              <a:ext uri="{FF2B5EF4-FFF2-40B4-BE49-F238E27FC236}">
                <a16:creationId xmlns:a16="http://schemas.microsoft.com/office/drawing/2014/main" id="{222D5AC7-6575-37F8-36CF-DF86DC67715E}"/>
              </a:ext>
            </a:extLst>
          </p:cNvPr>
          <p:cNvSpPr/>
          <p:nvPr/>
        </p:nvSpPr>
        <p:spPr>
          <a:xfrm>
            <a:off x="9251964" y="3692960"/>
            <a:ext cx="1565413" cy="167971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Administration system</a:t>
            </a:r>
          </a:p>
          <a:p>
            <a:pPr algn="ctr"/>
            <a:endParaRPr lang="en-GB" dirty="0">
              <a:solidFill>
                <a:schemeClr val="tx1"/>
              </a:solidFill>
            </a:endParaRPr>
          </a:p>
          <a:p>
            <a:pPr algn="ctr"/>
            <a:r>
              <a:rPr lang="en-GB" sz="1400" dirty="0">
                <a:solidFill>
                  <a:schemeClr val="tx1"/>
                </a:solidFill>
              </a:rPr>
              <a:t>(Naked Functions)</a:t>
            </a:r>
          </a:p>
        </p:txBody>
      </p:sp>
      <p:sp>
        <p:nvSpPr>
          <p:cNvPr id="17" name="TextBox 16">
            <a:extLst>
              <a:ext uri="{FF2B5EF4-FFF2-40B4-BE49-F238E27FC236}">
                <a16:creationId xmlns:a16="http://schemas.microsoft.com/office/drawing/2014/main" id="{ABE37AB1-2147-4652-FC58-EF81AAD67BD5}"/>
              </a:ext>
            </a:extLst>
          </p:cNvPr>
          <p:cNvSpPr txBox="1"/>
          <p:nvPr/>
        </p:nvSpPr>
        <p:spPr>
          <a:xfrm>
            <a:off x="8640706" y="5606243"/>
            <a:ext cx="3108952" cy="923330"/>
          </a:xfrm>
          <a:prstGeom prst="rect">
            <a:avLst/>
          </a:prstGeom>
          <a:noFill/>
        </p:spPr>
        <p:txBody>
          <a:bodyPr wrap="square" rtlCol="0">
            <a:spAutoFit/>
          </a:bodyPr>
          <a:lstStyle/>
          <a:p>
            <a:pPr marL="285750" indent="-285750">
              <a:buFont typeface="Arial" panose="020B0604020202020204" pitchFamily="34" charset="0"/>
              <a:buChar char="•"/>
            </a:pPr>
            <a:r>
              <a:rPr lang="en-GB" dirty="0"/>
              <a:t>Objects: Teacher, Student, Task, Assignment, …</a:t>
            </a:r>
          </a:p>
          <a:p>
            <a:endParaRPr lang="en-GB" dirty="0"/>
          </a:p>
        </p:txBody>
      </p:sp>
      <p:sp>
        <p:nvSpPr>
          <p:cNvPr id="18" name="TextBox 17">
            <a:extLst>
              <a:ext uri="{FF2B5EF4-FFF2-40B4-BE49-F238E27FC236}">
                <a16:creationId xmlns:a16="http://schemas.microsoft.com/office/drawing/2014/main" id="{7CF897B8-B58C-E8FB-11F0-B29855F41DE9}"/>
              </a:ext>
            </a:extLst>
          </p:cNvPr>
          <p:cNvSpPr txBox="1"/>
          <p:nvPr/>
        </p:nvSpPr>
        <p:spPr>
          <a:xfrm>
            <a:off x="401998" y="5544951"/>
            <a:ext cx="3488516" cy="1200329"/>
          </a:xfrm>
          <a:prstGeom prst="rect">
            <a:avLst/>
          </a:prstGeom>
          <a:noFill/>
        </p:spPr>
        <p:txBody>
          <a:bodyPr wrap="square" rtlCol="0">
            <a:spAutoFit/>
          </a:bodyPr>
          <a:lstStyle/>
          <a:p>
            <a:pPr marL="285750" indent="-285750">
              <a:buFont typeface="Arial" panose="020B0604020202020204" pitchFamily="34" charset="0"/>
              <a:buChar char="•"/>
            </a:pPr>
            <a:r>
              <a:rPr lang="en-GB" b="0" i="0" u="sng" dirty="0">
                <a:solidFill>
                  <a:srgbClr val="3C61AA"/>
                </a:solidFill>
                <a:effectLst/>
                <a:latin typeface="-apple-system"/>
                <a:hlinkClick r:id="rId2"/>
              </a:rPr>
              <a:t>https://github.com/trampgeek/jobe#using-jobe</a:t>
            </a:r>
            <a:endParaRPr lang="en-GB" u="sng" dirty="0">
              <a:solidFill>
                <a:srgbClr val="3C61AA"/>
              </a:solidFill>
              <a:latin typeface="-apple-system"/>
            </a:endParaRPr>
          </a:p>
          <a:p>
            <a:pPr marL="285750" indent="-285750">
              <a:buFont typeface="Arial" panose="020B0604020202020204" pitchFamily="34" charset="0"/>
              <a:buChar char="•"/>
            </a:pPr>
            <a:r>
              <a:rPr lang="en-GB" dirty="0"/>
              <a:t>Need to add Mono templates for C# &amp; VB.NET</a:t>
            </a:r>
          </a:p>
        </p:txBody>
      </p:sp>
      <p:pic>
        <p:nvPicPr>
          <p:cNvPr id="19" name="Picture 18">
            <a:extLst>
              <a:ext uri="{FF2B5EF4-FFF2-40B4-BE49-F238E27FC236}">
                <a16:creationId xmlns:a16="http://schemas.microsoft.com/office/drawing/2014/main" id="{B29980A5-C269-BCC5-A188-448019603CB2}"/>
              </a:ext>
            </a:extLst>
          </p:cNvPr>
          <p:cNvPicPr>
            <a:picLocks noChangeAspect="1"/>
          </p:cNvPicPr>
          <p:nvPr/>
        </p:nvPicPr>
        <p:blipFill>
          <a:blip r:embed="rId3"/>
          <a:stretch>
            <a:fillRect/>
          </a:stretch>
        </p:blipFill>
        <p:spPr>
          <a:xfrm>
            <a:off x="5001867" y="161754"/>
            <a:ext cx="1873526" cy="1292450"/>
          </a:xfrm>
          <a:prstGeom prst="rect">
            <a:avLst/>
          </a:prstGeom>
        </p:spPr>
      </p:pic>
      <p:sp>
        <p:nvSpPr>
          <p:cNvPr id="3" name="TextBox 2">
            <a:extLst>
              <a:ext uri="{FF2B5EF4-FFF2-40B4-BE49-F238E27FC236}">
                <a16:creationId xmlns:a16="http://schemas.microsoft.com/office/drawing/2014/main" id="{97F1A407-E74F-45EF-B887-9A9D5E331010}"/>
              </a:ext>
            </a:extLst>
          </p:cNvPr>
          <p:cNvSpPr txBox="1"/>
          <p:nvPr/>
        </p:nvSpPr>
        <p:spPr>
          <a:xfrm>
            <a:off x="1478452" y="161754"/>
            <a:ext cx="2463662" cy="1184940"/>
          </a:xfrm>
          <a:prstGeom prst="rect">
            <a:avLst/>
          </a:prstGeom>
          <a:noFill/>
        </p:spPr>
        <p:txBody>
          <a:bodyPr wrap="square" rtlCol="0">
            <a:spAutoFit/>
          </a:bodyPr>
          <a:lstStyle/>
          <a:p>
            <a:r>
              <a:rPr lang="en-GB" sz="1600" dirty="0"/>
              <a:t>Client</a:t>
            </a:r>
          </a:p>
          <a:p>
            <a:pPr marL="285750" indent="-285750">
              <a:buFont typeface="Arial" panose="020B0604020202020204" pitchFamily="34" charset="0"/>
              <a:buChar char="•"/>
            </a:pPr>
            <a:r>
              <a:rPr lang="en-GB" sz="1100" dirty="0"/>
              <a:t>Written in Angular</a:t>
            </a:r>
          </a:p>
          <a:p>
            <a:pPr marL="285750" indent="-285750">
              <a:buFont typeface="Arial" panose="020B0604020202020204" pitchFamily="34" charset="0"/>
              <a:buChar char="•"/>
            </a:pPr>
            <a:r>
              <a:rPr lang="en-GB" sz="1100" dirty="0"/>
              <a:t>Combines some standard NOF views of Admin functionality</a:t>
            </a:r>
            <a:br>
              <a:rPr lang="en-GB" sz="1100" dirty="0"/>
            </a:br>
            <a:r>
              <a:rPr lang="en-GB" sz="1100" dirty="0"/>
              <a:t>with custom UI framework for programming tasks</a:t>
            </a:r>
          </a:p>
        </p:txBody>
      </p:sp>
      <p:cxnSp>
        <p:nvCxnSpPr>
          <p:cNvPr id="5" name="Straight Arrow Connector 4">
            <a:extLst>
              <a:ext uri="{FF2B5EF4-FFF2-40B4-BE49-F238E27FC236}">
                <a16:creationId xmlns:a16="http://schemas.microsoft.com/office/drawing/2014/main" id="{B70FDF38-2C6C-6F76-4963-FC3B2E45BA71}"/>
              </a:ext>
            </a:extLst>
          </p:cNvPr>
          <p:cNvCxnSpPr>
            <a:cxnSpLocks/>
          </p:cNvCxnSpPr>
          <p:nvPr/>
        </p:nvCxnSpPr>
        <p:spPr>
          <a:xfrm>
            <a:off x="7074931" y="727807"/>
            <a:ext cx="2897205" cy="270119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A259C81-96B9-B94C-8C4B-661268C37198}"/>
              </a:ext>
            </a:extLst>
          </p:cNvPr>
          <p:cNvSpPr txBox="1"/>
          <p:nvPr/>
        </p:nvSpPr>
        <p:spPr>
          <a:xfrm>
            <a:off x="8396810" y="2431154"/>
            <a:ext cx="2788830" cy="76944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sz="1100" dirty="0"/>
              <a:t>Log-on</a:t>
            </a:r>
          </a:p>
          <a:p>
            <a:pPr marL="285750" indent="-285750">
              <a:buFont typeface="Arial" panose="020B0604020202020204" pitchFamily="34" charset="0"/>
              <a:buChar char="•"/>
            </a:pPr>
            <a:r>
              <a:rPr lang="en-GB" sz="1100" dirty="0"/>
              <a:t>View assigned tasks</a:t>
            </a:r>
          </a:p>
          <a:p>
            <a:pPr marL="285750" indent="-285750">
              <a:buFont typeface="Arial" panose="020B0604020202020204" pitchFamily="34" charset="0"/>
              <a:buChar char="•"/>
            </a:pPr>
            <a:r>
              <a:rPr lang="en-GB" sz="1100" dirty="0"/>
              <a:t>Record progress/marks</a:t>
            </a:r>
          </a:p>
          <a:p>
            <a:pPr marL="285750" indent="-285750">
              <a:buFont typeface="Arial" panose="020B0604020202020204" pitchFamily="34" charset="0"/>
              <a:buChar char="•"/>
            </a:pPr>
            <a:endParaRPr lang="en-GB" sz="1100" dirty="0"/>
          </a:p>
        </p:txBody>
      </p:sp>
      <p:cxnSp>
        <p:nvCxnSpPr>
          <p:cNvPr id="24" name="Straight Arrow Connector 23">
            <a:extLst>
              <a:ext uri="{FF2B5EF4-FFF2-40B4-BE49-F238E27FC236}">
                <a16:creationId xmlns:a16="http://schemas.microsoft.com/office/drawing/2014/main" id="{68E0D3E8-0719-51ED-266C-718274538EBD}"/>
              </a:ext>
            </a:extLst>
          </p:cNvPr>
          <p:cNvCxnSpPr>
            <a:cxnSpLocks/>
          </p:cNvCxnSpPr>
          <p:nvPr/>
        </p:nvCxnSpPr>
        <p:spPr>
          <a:xfrm>
            <a:off x="5814391" y="1575782"/>
            <a:ext cx="0" cy="1853218"/>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888A4B9-258D-FDCF-A19F-AA3863067BD6}"/>
              </a:ext>
            </a:extLst>
          </p:cNvPr>
          <p:cNvCxnSpPr>
            <a:cxnSpLocks/>
          </p:cNvCxnSpPr>
          <p:nvPr/>
        </p:nvCxnSpPr>
        <p:spPr>
          <a:xfrm flipH="1">
            <a:off x="1768415" y="807979"/>
            <a:ext cx="3032185" cy="271270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19C14E6-E8D9-CF4A-73B6-EBA99E315922}"/>
              </a:ext>
            </a:extLst>
          </p:cNvPr>
          <p:cNvSpPr/>
          <p:nvPr/>
        </p:nvSpPr>
        <p:spPr>
          <a:xfrm>
            <a:off x="4714337" y="3523995"/>
            <a:ext cx="6663906" cy="2017644"/>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26AB5C2D-7AD1-69A2-84D4-5204EF4B7565}"/>
              </a:ext>
            </a:extLst>
          </p:cNvPr>
          <p:cNvSpPr txBox="1"/>
          <p:nvPr/>
        </p:nvSpPr>
        <p:spPr>
          <a:xfrm>
            <a:off x="7585691" y="3668988"/>
            <a:ext cx="1875683" cy="246221"/>
          </a:xfrm>
          <a:prstGeom prst="rect">
            <a:avLst/>
          </a:prstGeom>
          <a:noFill/>
        </p:spPr>
        <p:txBody>
          <a:bodyPr wrap="square" rtlCol="0">
            <a:spAutoFit/>
          </a:bodyPr>
          <a:lstStyle/>
          <a:p>
            <a:r>
              <a:rPr lang="en-GB" sz="1000" dirty="0">
                <a:solidFill>
                  <a:schemeClr val="accent1"/>
                </a:solidFill>
              </a:rPr>
              <a:t>One server</a:t>
            </a:r>
          </a:p>
        </p:txBody>
      </p:sp>
      <p:sp>
        <p:nvSpPr>
          <p:cNvPr id="40" name="TextBox 39">
            <a:extLst>
              <a:ext uri="{FF2B5EF4-FFF2-40B4-BE49-F238E27FC236}">
                <a16:creationId xmlns:a16="http://schemas.microsoft.com/office/drawing/2014/main" id="{5072BDD6-D429-9491-644E-2FCE2CE23A56}"/>
              </a:ext>
            </a:extLst>
          </p:cNvPr>
          <p:cNvSpPr txBox="1"/>
          <p:nvPr/>
        </p:nvSpPr>
        <p:spPr>
          <a:xfrm>
            <a:off x="8468158" y="71039"/>
            <a:ext cx="3795562" cy="1615827"/>
          </a:xfrm>
          <a:prstGeom prst="rect">
            <a:avLst/>
          </a:prstGeom>
          <a:noFill/>
        </p:spPr>
        <p:txBody>
          <a:bodyPr wrap="square" rtlCol="0">
            <a:spAutoFit/>
          </a:bodyPr>
          <a:lstStyle/>
          <a:p>
            <a:r>
              <a:rPr lang="en-GB" sz="1100" b="1" dirty="0"/>
              <a:t>TypeScript</a:t>
            </a:r>
          </a:p>
          <a:p>
            <a:pPr marL="285750" indent="-285750">
              <a:buFont typeface="Arial" panose="020B0604020202020204" pitchFamily="34" charset="0"/>
              <a:buChar char="•"/>
            </a:pPr>
            <a:r>
              <a:rPr lang="en-GB" sz="1100" dirty="0"/>
              <a:t>Generic framework</a:t>
            </a:r>
          </a:p>
          <a:p>
            <a:pPr marL="285750" indent="-285750">
              <a:buFont typeface="Arial" panose="020B0604020202020204" pitchFamily="34" charset="0"/>
              <a:buChar char="•"/>
            </a:pPr>
            <a:r>
              <a:rPr lang="en-GB" sz="1100" dirty="0"/>
              <a:t>Task-specific code, may include. example application</a:t>
            </a:r>
            <a:br>
              <a:rPr lang="en-GB" sz="1100" dirty="0"/>
            </a:br>
            <a:r>
              <a:rPr lang="en-GB" sz="1100" dirty="0"/>
              <a:t>(common to all user languages)</a:t>
            </a:r>
          </a:p>
          <a:p>
            <a:pPr marL="285750" indent="-285750">
              <a:buFont typeface="Arial" panose="020B0604020202020204" pitchFamily="34" charset="0"/>
              <a:buChar char="•"/>
            </a:pPr>
            <a:r>
              <a:rPr lang="en-GB" sz="1100" dirty="0"/>
              <a:t>User-language specific (task generic) glue code</a:t>
            </a:r>
          </a:p>
          <a:p>
            <a:r>
              <a:rPr lang="en-GB" sz="1100" b="1" dirty="0"/>
              <a:t>User language (Python, C#, VB.NET, Java, …)</a:t>
            </a:r>
          </a:p>
          <a:p>
            <a:pPr marL="285750" indent="-285750">
              <a:buFont typeface="Arial" panose="020B0604020202020204" pitchFamily="34" charset="0"/>
              <a:buChar char="•"/>
            </a:pPr>
            <a:r>
              <a:rPr lang="en-GB" sz="1100" dirty="0"/>
              <a:t>User-entered expression</a:t>
            </a:r>
          </a:p>
          <a:p>
            <a:pPr marL="285750" indent="-285750">
              <a:buFont typeface="Arial" panose="020B0604020202020204" pitchFamily="34" charset="0"/>
              <a:buChar char="•"/>
            </a:pPr>
            <a:r>
              <a:rPr lang="en-GB" sz="1100" dirty="0"/>
              <a:t>User-entered functions</a:t>
            </a:r>
          </a:p>
          <a:p>
            <a:pPr marL="285750" indent="-285750">
              <a:buFont typeface="Arial" panose="020B0604020202020204" pitchFamily="34" charset="0"/>
              <a:buChar char="•"/>
            </a:pPr>
            <a:r>
              <a:rPr lang="en-GB" sz="1100" dirty="0"/>
              <a:t>(Hidden) wrapper-code, task specific but templated</a:t>
            </a:r>
          </a:p>
        </p:txBody>
      </p:sp>
      <p:sp>
        <p:nvSpPr>
          <p:cNvPr id="42" name="TextBox 41">
            <a:extLst>
              <a:ext uri="{FF2B5EF4-FFF2-40B4-BE49-F238E27FC236}">
                <a16:creationId xmlns:a16="http://schemas.microsoft.com/office/drawing/2014/main" id="{A5ACEE52-7624-ABEC-4971-64EE653C5988}"/>
              </a:ext>
            </a:extLst>
          </p:cNvPr>
          <p:cNvSpPr txBox="1"/>
          <p:nvPr/>
        </p:nvSpPr>
        <p:spPr>
          <a:xfrm>
            <a:off x="806269" y="2395828"/>
            <a:ext cx="3566273" cy="76944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sz="1100" dirty="0"/>
              <a:t>Send: Programming language + user source code (with  templated wrapper code)</a:t>
            </a:r>
          </a:p>
          <a:p>
            <a:pPr marL="285750" indent="-285750">
              <a:buFont typeface="Arial" panose="020B0604020202020204" pitchFamily="34" charset="0"/>
              <a:buChar char="•"/>
            </a:pPr>
            <a:r>
              <a:rPr lang="en-GB" sz="1100" dirty="0"/>
              <a:t>Returns: Console output generated by successful execution, or compile / runtime errors</a:t>
            </a:r>
          </a:p>
        </p:txBody>
      </p:sp>
      <p:sp>
        <p:nvSpPr>
          <p:cNvPr id="2" name="TextBox 1">
            <a:extLst>
              <a:ext uri="{FF2B5EF4-FFF2-40B4-BE49-F238E27FC236}">
                <a16:creationId xmlns:a16="http://schemas.microsoft.com/office/drawing/2014/main" id="{0DF0CDA3-D0F7-8574-C7CE-FA1B6D0D944B}"/>
              </a:ext>
            </a:extLst>
          </p:cNvPr>
          <p:cNvSpPr txBox="1"/>
          <p:nvPr/>
        </p:nvSpPr>
        <p:spPr>
          <a:xfrm>
            <a:off x="4721708" y="2391455"/>
            <a:ext cx="2976770" cy="76944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sz="1100" dirty="0"/>
              <a:t>Given a task ID serves up whole page including all TypeScript files and (hidden) task-specific &amp; generic wrapper code in user language.</a:t>
            </a:r>
          </a:p>
        </p:txBody>
      </p:sp>
    </p:spTree>
    <p:extLst>
      <p:ext uri="{BB962C8B-B14F-4D97-AF65-F5344CB8AC3E}">
        <p14:creationId xmlns:p14="http://schemas.microsoft.com/office/powerpoint/2010/main" val="3143952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C619C-71D4-0914-9732-8F9EE664659A}"/>
              </a:ext>
            </a:extLst>
          </p:cNvPr>
          <p:cNvSpPr txBox="1"/>
          <p:nvPr/>
        </p:nvSpPr>
        <p:spPr>
          <a:xfrm>
            <a:off x="508959" y="1055690"/>
            <a:ext cx="11090695" cy="523220"/>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a:t>Generic client framework</a:t>
            </a:r>
          </a:p>
          <a:p>
            <a:pPr marL="285750" indent="-285750">
              <a:buFont typeface="Arial" panose="020B0604020202020204" pitchFamily="34" charset="0"/>
              <a:buChar char="•"/>
            </a:pPr>
            <a:r>
              <a:rPr lang="en-GB" sz="1400" dirty="0"/>
              <a:t>Loads complete Task set-up</a:t>
            </a:r>
          </a:p>
        </p:txBody>
      </p:sp>
      <p:sp>
        <p:nvSpPr>
          <p:cNvPr id="3" name="TextBox 2">
            <a:extLst>
              <a:ext uri="{FF2B5EF4-FFF2-40B4-BE49-F238E27FC236}">
                <a16:creationId xmlns:a16="http://schemas.microsoft.com/office/drawing/2014/main" id="{584DAE65-AE3F-A331-F2A5-0A79F4DD8E8C}"/>
              </a:ext>
            </a:extLst>
          </p:cNvPr>
          <p:cNvSpPr txBox="1"/>
          <p:nvPr/>
        </p:nvSpPr>
        <p:spPr>
          <a:xfrm>
            <a:off x="508958" y="6110713"/>
            <a:ext cx="3586317" cy="307777"/>
          </a:xfrm>
          <a:prstGeom prst="rect">
            <a:avLst/>
          </a:prstGeom>
          <a:solidFill>
            <a:schemeClr val="accent6">
              <a:lumMod val="20000"/>
              <a:lumOff val="80000"/>
            </a:schemeClr>
          </a:solidFill>
          <a:ln w="28575">
            <a:solidFill>
              <a:srgbClr val="00B050"/>
            </a:solidFill>
          </a:ln>
        </p:spPr>
        <p:txBody>
          <a:bodyPr wrap="square" rtlCol="0">
            <a:spAutoFit/>
          </a:bodyPr>
          <a:lstStyle/>
          <a:p>
            <a:r>
              <a:rPr lang="en-GB" sz="1400" dirty="0"/>
              <a:t>User-defined functions</a:t>
            </a:r>
          </a:p>
        </p:txBody>
      </p:sp>
      <p:sp>
        <p:nvSpPr>
          <p:cNvPr id="4" name="TextBox 3">
            <a:extLst>
              <a:ext uri="{FF2B5EF4-FFF2-40B4-BE49-F238E27FC236}">
                <a16:creationId xmlns:a16="http://schemas.microsoft.com/office/drawing/2014/main" id="{2AB1C9AF-3BE0-6C89-C826-C6FC557A15D0}"/>
              </a:ext>
            </a:extLst>
          </p:cNvPr>
          <p:cNvSpPr txBox="1"/>
          <p:nvPr/>
        </p:nvSpPr>
        <p:spPr>
          <a:xfrm>
            <a:off x="8273869" y="6098875"/>
            <a:ext cx="3292415" cy="307777"/>
          </a:xfrm>
          <a:prstGeom prst="rect">
            <a:avLst/>
          </a:prstGeom>
          <a:solidFill>
            <a:schemeClr val="accent6">
              <a:lumMod val="20000"/>
              <a:lumOff val="80000"/>
            </a:schemeClr>
          </a:solidFill>
          <a:ln w="28575">
            <a:solidFill>
              <a:srgbClr val="00B050"/>
            </a:solidFill>
          </a:ln>
        </p:spPr>
        <p:txBody>
          <a:bodyPr wrap="square" rtlCol="0">
            <a:spAutoFit/>
          </a:bodyPr>
          <a:lstStyle/>
          <a:p>
            <a:r>
              <a:rPr lang="en-GB" sz="1400" dirty="0"/>
              <a:t>Expressions</a:t>
            </a:r>
          </a:p>
        </p:txBody>
      </p:sp>
      <p:grpSp>
        <p:nvGrpSpPr>
          <p:cNvPr id="45" name="Group 44">
            <a:extLst>
              <a:ext uri="{FF2B5EF4-FFF2-40B4-BE49-F238E27FC236}">
                <a16:creationId xmlns:a16="http://schemas.microsoft.com/office/drawing/2014/main" id="{C9277A06-4109-4C67-F957-52D0F9973229}"/>
              </a:ext>
            </a:extLst>
          </p:cNvPr>
          <p:cNvGrpSpPr/>
          <p:nvPr/>
        </p:nvGrpSpPr>
        <p:grpSpPr>
          <a:xfrm>
            <a:off x="8273869" y="4111540"/>
            <a:ext cx="3331950" cy="718025"/>
            <a:chOff x="7392838" y="3910806"/>
            <a:chExt cx="3331950" cy="718025"/>
          </a:xfrm>
          <a:solidFill>
            <a:schemeClr val="accent2">
              <a:lumMod val="20000"/>
              <a:lumOff val="80000"/>
            </a:schemeClr>
          </a:solidFill>
        </p:grpSpPr>
        <p:sp>
          <p:nvSpPr>
            <p:cNvPr id="39" name="TextBox 38">
              <a:extLst>
                <a:ext uri="{FF2B5EF4-FFF2-40B4-BE49-F238E27FC236}">
                  <a16:creationId xmlns:a16="http://schemas.microsoft.com/office/drawing/2014/main" id="{7F49C38C-E36C-F72F-E4A2-41156D3F95A8}"/>
                </a:ext>
              </a:extLst>
            </p:cNvPr>
            <p:cNvSpPr txBox="1"/>
            <p:nvPr/>
          </p:nvSpPr>
          <p:spPr>
            <a:xfrm>
              <a:off x="7432373" y="3951723"/>
              <a:ext cx="3292415" cy="677108"/>
            </a:xfrm>
            <a:prstGeom prst="rect">
              <a:avLst/>
            </a:prstGeom>
            <a:solidFill>
              <a:schemeClr val="bg1"/>
            </a:solidFill>
            <a:ln w="28575">
              <a:solidFill>
                <a:schemeClr val="accent2">
                  <a:lumMod val="75000"/>
                </a:schemeClr>
              </a:solidFill>
            </a:ln>
          </p:spPr>
          <p:txBody>
            <a:bodyPr wrap="square" rtlCol="0">
              <a:spAutoFit/>
            </a:bodyPr>
            <a:lstStyle/>
            <a:p>
              <a:r>
                <a:rPr lang="en-GB" sz="1400" b="1" dirty="0"/>
                <a:t>White list </a:t>
              </a:r>
              <a:r>
                <a:rPr lang="en-GB" sz="1400" dirty="0"/>
                <a:t>of usable functions</a:t>
              </a:r>
            </a:p>
            <a:p>
              <a:pPr marL="285750" indent="-285750">
                <a:buFont typeface="Arial" panose="020B0604020202020204" pitchFamily="34" charset="0"/>
                <a:buChar char="•"/>
              </a:pPr>
              <a:r>
                <a:rPr lang="en-GB" sz="1200" dirty="0"/>
                <a:t>Applies to both expression and UDF panes</a:t>
              </a:r>
            </a:p>
            <a:p>
              <a:pPr marL="285750" indent="-285750">
                <a:buFont typeface="Arial" panose="020B0604020202020204" pitchFamily="34" charset="0"/>
                <a:buChar char="•"/>
              </a:pPr>
              <a:r>
                <a:rPr lang="en-GB" sz="1200" dirty="0"/>
                <a:t>May be individual fully-qualified functions</a:t>
              </a:r>
            </a:p>
          </p:txBody>
        </p:sp>
        <p:sp>
          <p:nvSpPr>
            <p:cNvPr id="5" name="TextBox 4">
              <a:extLst>
                <a:ext uri="{FF2B5EF4-FFF2-40B4-BE49-F238E27FC236}">
                  <a16:creationId xmlns:a16="http://schemas.microsoft.com/office/drawing/2014/main" id="{6B719F22-AB5D-8781-2DCE-1453FDCA1179}"/>
                </a:ext>
              </a:extLst>
            </p:cNvPr>
            <p:cNvSpPr txBox="1"/>
            <p:nvPr/>
          </p:nvSpPr>
          <p:spPr>
            <a:xfrm>
              <a:off x="7392838" y="3910806"/>
              <a:ext cx="3292415" cy="677108"/>
            </a:xfrm>
            <a:prstGeom prst="rect">
              <a:avLst/>
            </a:prstGeom>
            <a:grpFill/>
            <a:ln w="28575">
              <a:solidFill>
                <a:schemeClr val="accent2">
                  <a:lumMod val="75000"/>
                </a:schemeClr>
              </a:solidFill>
            </a:ln>
          </p:spPr>
          <p:txBody>
            <a:bodyPr wrap="square" rtlCol="0">
              <a:spAutoFit/>
            </a:bodyPr>
            <a:lstStyle/>
            <a:p>
              <a:r>
                <a:rPr lang="en-GB" sz="1400" b="1" dirty="0"/>
                <a:t>List of disallowed functions/patterns</a:t>
              </a:r>
            </a:p>
            <a:p>
              <a:pPr marL="171450" indent="-171450">
                <a:buFont typeface="Arial" panose="020B0604020202020204" pitchFamily="34" charset="0"/>
                <a:buChar char="•"/>
              </a:pPr>
              <a:r>
                <a:rPr lang="en-GB" sz="1200" dirty="0"/>
                <a:t>Applies to both expression and UDF pane</a:t>
              </a:r>
            </a:p>
            <a:p>
              <a:pPr marL="171450" indent="-171450">
                <a:buFont typeface="Arial" panose="020B0604020202020204" pitchFamily="34" charset="0"/>
                <a:buChar char="•"/>
              </a:pPr>
              <a:r>
                <a:rPr lang="en-GB" sz="1200" dirty="0"/>
                <a:t>Implemented as </a:t>
              </a:r>
              <a:r>
                <a:rPr lang="en-GB" sz="1200" dirty="0" err="1"/>
                <a:t>RegEx</a:t>
              </a:r>
              <a:r>
                <a:rPr lang="en-GB" sz="1200" dirty="0"/>
                <a:t> patterns</a:t>
              </a:r>
            </a:p>
          </p:txBody>
        </p:sp>
      </p:grpSp>
      <p:cxnSp>
        <p:nvCxnSpPr>
          <p:cNvPr id="7" name="Straight Connector 6">
            <a:extLst>
              <a:ext uri="{FF2B5EF4-FFF2-40B4-BE49-F238E27FC236}">
                <a16:creationId xmlns:a16="http://schemas.microsoft.com/office/drawing/2014/main" id="{7C419894-3809-37AA-036C-53E684B20ADD}"/>
              </a:ext>
            </a:extLst>
          </p:cNvPr>
          <p:cNvCxnSpPr/>
          <p:nvPr/>
        </p:nvCxnSpPr>
        <p:spPr>
          <a:xfrm>
            <a:off x="0" y="5819012"/>
            <a:ext cx="12192000" cy="0"/>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B5054A2-BA65-D22C-084C-9A5F5906CFE0}"/>
              </a:ext>
            </a:extLst>
          </p:cNvPr>
          <p:cNvCxnSpPr/>
          <p:nvPr/>
        </p:nvCxnSpPr>
        <p:spPr>
          <a:xfrm>
            <a:off x="-90010" y="3717949"/>
            <a:ext cx="12192000" cy="0"/>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667663-E43B-B90B-300F-72CAF9956BD2}"/>
              </a:ext>
            </a:extLst>
          </p:cNvPr>
          <p:cNvSpPr txBox="1"/>
          <p:nvPr/>
        </p:nvSpPr>
        <p:spPr>
          <a:xfrm>
            <a:off x="5106667" y="6032021"/>
            <a:ext cx="1639360" cy="369332"/>
          </a:xfrm>
          <a:prstGeom prst="rect">
            <a:avLst/>
          </a:prstGeom>
          <a:noFill/>
        </p:spPr>
        <p:txBody>
          <a:bodyPr wrap="none" rtlCol="0">
            <a:spAutoFit/>
          </a:bodyPr>
          <a:lstStyle/>
          <a:p>
            <a:pPr algn="ctr"/>
            <a:r>
              <a:rPr lang="en-GB" dirty="0">
                <a:solidFill>
                  <a:schemeClr val="bg2">
                    <a:lumMod val="75000"/>
                  </a:schemeClr>
                </a:solidFill>
              </a:rPr>
              <a:t>Written by user</a:t>
            </a:r>
          </a:p>
        </p:txBody>
      </p:sp>
      <p:sp>
        <p:nvSpPr>
          <p:cNvPr id="10" name="TextBox 9">
            <a:extLst>
              <a:ext uri="{FF2B5EF4-FFF2-40B4-BE49-F238E27FC236}">
                <a16:creationId xmlns:a16="http://schemas.microsoft.com/office/drawing/2014/main" id="{80592663-C782-6A75-C8CD-B0EB23EE2DE5}"/>
              </a:ext>
            </a:extLst>
          </p:cNvPr>
          <p:cNvSpPr txBox="1"/>
          <p:nvPr/>
        </p:nvSpPr>
        <p:spPr>
          <a:xfrm>
            <a:off x="4777859" y="3832117"/>
            <a:ext cx="2296975" cy="369332"/>
          </a:xfrm>
          <a:prstGeom prst="rect">
            <a:avLst/>
          </a:prstGeom>
          <a:noFill/>
        </p:spPr>
        <p:txBody>
          <a:bodyPr wrap="none" rtlCol="0">
            <a:spAutoFit/>
          </a:bodyPr>
          <a:lstStyle/>
          <a:p>
            <a:pPr algn="ctr"/>
            <a:r>
              <a:rPr lang="en-GB" dirty="0">
                <a:solidFill>
                  <a:schemeClr val="bg2">
                    <a:lumMod val="75000"/>
                  </a:schemeClr>
                </a:solidFill>
              </a:rPr>
              <a:t>Written by task author</a:t>
            </a:r>
          </a:p>
        </p:txBody>
      </p:sp>
      <p:sp>
        <p:nvSpPr>
          <p:cNvPr id="11" name="TextBox 10">
            <a:extLst>
              <a:ext uri="{FF2B5EF4-FFF2-40B4-BE49-F238E27FC236}">
                <a16:creationId xmlns:a16="http://schemas.microsoft.com/office/drawing/2014/main" id="{04E86EF0-201A-176D-8305-6B0B2549B966}"/>
              </a:ext>
            </a:extLst>
          </p:cNvPr>
          <p:cNvSpPr txBox="1"/>
          <p:nvPr/>
        </p:nvSpPr>
        <p:spPr>
          <a:xfrm>
            <a:off x="4255954" y="627456"/>
            <a:ext cx="3340786" cy="369332"/>
          </a:xfrm>
          <a:prstGeom prst="rect">
            <a:avLst/>
          </a:prstGeom>
          <a:noFill/>
        </p:spPr>
        <p:txBody>
          <a:bodyPr wrap="none" rtlCol="0">
            <a:spAutoFit/>
          </a:bodyPr>
          <a:lstStyle/>
          <a:p>
            <a:pPr algn="ctr"/>
            <a:r>
              <a:rPr lang="en-GB" dirty="0">
                <a:solidFill>
                  <a:schemeClr val="bg2">
                    <a:lumMod val="75000"/>
                  </a:schemeClr>
                </a:solidFill>
              </a:rPr>
              <a:t>Written by framework developers</a:t>
            </a:r>
          </a:p>
        </p:txBody>
      </p:sp>
      <p:grpSp>
        <p:nvGrpSpPr>
          <p:cNvPr id="35" name="Group 34">
            <a:extLst>
              <a:ext uri="{FF2B5EF4-FFF2-40B4-BE49-F238E27FC236}">
                <a16:creationId xmlns:a16="http://schemas.microsoft.com/office/drawing/2014/main" id="{1943E8B4-E5BA-52C3-F456-F88763BDBCE9}"/>
              </a:ext>
            </a:extLst>
          </p:cNvPr>
          <p:cNvGrpSpPr/>
          <p:nvPr/>
        </p:nvGrpSpPr>
        <p:grpSpPr>
          <a:xfrm>
            <a:off x="501375" y="1771366"/>
            <a:ext cx="3644374" cy="566986"/>
            <a:chOff x="508959" y="1781467"/>
            <a:chExt cx="3644374" cy="566986"/>
          </a:xfrm>
          <a:solidFill>
            <a:schemeClr val="accent2">
              <a:lumMod val="20000"/>
              <a:lumOff val="80000"/>
            </a:schemeClr>
          </a:solidFill>
        </p:grpSpPr>
        <p:sp>
          <p:nvSpPr>
            <p:cNvPr id="32" name="TextBox 31">
              <a:extLst>
                <a:ext uri="{FF2B5EF4-FFF2-40B4-BE49-F238E27FC236}">
                  <a16:creationId xmlns:a16="http://schemas.microsoft.com/office/drawing/2014/main" id="{72A8EFC4-E534-D00E-C5EC-830955AAC74F}"/>
                </a:ext>
              </a:extLst>
            </p:cNvPr>
            <p:cNvSpPr txBox="1"/>
            <p:nvPr/>
          </p:nvSpPr>
          <p:spPr>
            <a:xfrm>
              <a:off x="554247" y="1825233"/>
              <a:ext cx="3599086" cy="523220"/>
            </a:xfrm>
            <a:prstGeom prst="rect">
              <a:avLst/>
            </a:prstGeom>
            <a:solidFill>
              <a:schemeClr val="bg1"/>
            </a:solidFill>
            <a:ln w="28575">
              <a:solidFill>
                <a:schemeClr val="accent2">
                  <a:lumMod val="75000"/>
                </a:schemeClr>
              </a:solidFill>
            </a:ln>
          </p:spPr>
          <p:txBody>
            <a:bodyPr wrap="square" rtlCol="0">
              <a:spAutoFit/>
            </a:bodyPr>
            <a:lstStyle/>
            <a:p>
              <a:r>
                <a:rPr lang="en-GB" sz="1400" dirty="0"/>
                <a:t>Wrappers for expression and/or function definitions – to submit to JOBE</a:t>
              </a:r>
            </a:p>
          </p:txBody>
        </p:sp>
        <p:sp>
          <p:nvSpPr>
            <p:cNvPr id="12" name="TextBox 11">
              <a:extLst>
                <a:ext uri="{FF2B5EF4-FFF2-40B4-BE49-F238E27FC236}">
                  <a16:creationId xmlns:a16="http://schemas.microsoft.com/office/drawing/2014/main" id="{98139DF0-FAF6-BE2C-C7B6-255E011ECC2C}"/>
                </a:ext>
              </a:extLst>
            </p:cNvPr>
            <p:cNvSpPr txBox="1"/>
            <p:nvPr/>
          </p:nvSpPr>
          <p:spPr>
            <a:xfrm>
              <a:off x="508959" y="1781467"/>
              <a:ext cx="3602383" cy="523220"/>
            </a:xfrm>
            <a:prstGeom prst="rect">
              <a:avLst/>
            </a:prstGeom>
            <a:grpFill/>
            <a:ln w="28575">
              <a:solidFill>
                <a:schemeClr val="accent2">
                  <a:lumMod val="75000"/>
                </a:schemeClr>
              </a:solidFill>
            </a:ln>
          </p:spPr>
          <p:txBody>
            <a:bodyPr wrap="square" rtlCol="0">
              <a:spAutoFit/>
            </a:bodyPr>
            <a:lstStyle/>
            <a:p>
              <a:r>
                <a:rPr lang="en-GB" sz="1400" dirty="0"/>
                <a:t>Wrapper code for expression, function </a:t>
              </a:r>
              <a:r>
                <a:rPr lang="en-GB" sz="1400" dirty="0" err="1"/>
                <a:t>defs</a:t>
              </a:r>
              <a:r>
                <a:rPr lang="en-GB" sz="1400" dirty="0"/>
                <a:t>, tests (as appropriate) – to submit to JOBE</a:t>
              </a:r>
            </a:p>
          </p:txBody>
        </p:sp>
      </p:grpSp>
      <p:grpSp>
        <p:nvGrpSpPr>
          <p:cNvPr id="34" name="Group 33">
            <a:extLst>
              <a:ext uri="{FF2B5EF4-FFF2-40B4-BE49-F238E27FC236}">
                <a16:creationId xmlns:a16="http://schemas.microsoft.com/office/drawing/2014/main" id="{00E7E075-B91F-3E65-F12C-BE9A2EA70B8B}"/>
              </a:ext>
            </a:extLst>
          </p:cNvPr>
          <p:cNvGrpSpPr/>
          <p:nvPr/>
        </p:nvGrpSpPr>
        <p:grpSpPr>
          <a:xfrm>
            <a:off x="508960" y="2465009"/>
            <a:ext cx="3642279" cy="987460"/>
            <a:chOff x="508960" y="2465009"/>
            <a:chExt cx="3642279" cy="987460"/>
          </a:xfrm>
          <a:solidFill>
            <a:schemeClr val="accent1">
              <a:lumMod val="20000"/>
              <a:lumOff val="80000"/>
            </a:schemeClr>
          </a:solidFill>
        </p:grpSpPr>
        <p:sp>
          <p:nvSpPr>
            <p:cNvPr id="33" name="TextBox 32">
              <a:extLst>
                <a:ext uri="{FF2B5EF4-FFF2-40B4-BE49-F238E27FC236}">
                  <a16:creationId xmlns:a16="http://schemas.microsoft.com/office/drawing/2014/main" id="{FA58D9AF-3CB3-34C5-4E7C-BEBB4107C07C}"/>
                </a:ext>
              </a:extLst>
            </p:cNvPr>
            <p:cNvSpPr txBox="1"/>
            <p:nvPr/>
          </p:nvSpPr>
          <p:spPr>
            <a:xfrm>
              <a:off x="552154" y="2498362"/>
              <a:ext cx="3599085" cy="954107"/>
            </a:xfrm>
            <a:prstGeom prst="rect">
              <a:avLst/>
            </a:prstGeom>
            <a:solidFill>
              <a:schemeClr val="bg1"/>
            </a:solidFill>
            <a:ln w="28575">
              <a:solidFill>
                <a:schemeClr val="accent1"/>
              </a:solidFill>
            </a:ln>
          </p:spPr>
          <p:txBody>
            <a:bodyPr wrap="square" rtlCol="0">
              <a:spAutoFit/>
            </a:bodyPr>
            <a:lstStyle/>
            <a:p>
              <a:r>
                <a:rPr lang="en-GB" sz="1400" dirty="0"/>
                <a:t>Parsers for return messages from JOBE:</a:t>
              </a:r>
            </a:p>
            <a:p>
              <a:pPr marL="285750" indent="-285750">
                <a:buFont typeface="Arial" panose="020B0604020202020204" pitchFamily="34" charset="0"/>
                <a:buChar char="•"/>
              </a:pPr>
              <a:r>
                <a:rPr lang="en-GB" sz="1400" dirty="0"/>
                <a:t>Extract/reformat/transform text elements</a:t>
              </a:r>
            </a:p>
            <a:p>
              <a:pPr marL="285750" indent="-285750">
                <a:buFont typeface="Arial" panose="020B0604020202020204" pitchFamily="34" charset="0"/>
                <a:buChar char="•"/>
              </a:pPr>
              <a:r>
                <a:rPr lang="en-GB" sz="1400" dirty="0"/>
                <a:t>P</a:t>
              </a:r>
            </a:p>
            <a:p>
              <a:pPr marL="285750" indent="-285750">
                <a:buFont typeface="Arial" panose="020B0604020202020204" pitchFamily="34" charset="0"/>
                <a:buChar char="•"/>
              </a:pPr>
              <a:endParaRPr lang="en-GB" sz="1400" dirty="0"/>
            </a:p>
          </p:txBody>
        </p:sp>
        <p:sp>
          <p:nvSpPr>
            <p:cNvPr id="13" name="TextBox 12">
              <a:extLst>
                <a:ext uri="{FF2B5EF4-FFF2-40B4-BE49-F238E27FC236}">
                  <a16:creationId xmlns:a16="http://schemas.microsoft.com/office/drawing/2014/main" id="{2C952FE3-628C-E435-1B8B-FC0B1392A6B5}"/>
                </a:ext>
              </a:extLst>
            </p:cNvPr>
            <p:cNvSpPr txBox="1"/>
            <p:nvPr/>
          </p:nvSpPr>
          <p:spPr>
            <a:xfrm>
              <a:off x="508960" y="2465009"/>
              <a:ext cx="3586316" cy="954107"/>
            </a:xfrm>
            <a:prstGeom prst="rect">
              <a:avLst/>
            </a:prstGeom>
            <a:grpFill/>
            <a:ln w="28575">
              <a:solidFill>
                <a:schemeClr val="accent1"/>
              </a:solidFill>
            </a:ln>
          </p:spPr>
          <p:txBody>
            <a:bodyPr wrap="square" rtlCol="0">
              <a:spAutoFit/>
            </a:bodyPr>
            <a:lstStyle/>
            <a:p>
              <a:r>
                <a:rPr lang="en-GB" sz="1400" dirty="0"/>
                <a:t>Parsers for return messages from JOBE:</a:t>
              </a:r>
            </a:p>
            <a:p>
              <a:pPr marL="285750" indent="-285750">
                <a:buFont typeface="Arial" panose="020B0604020202020204" pitchFamily="34" charset="0"/>
                <a:buChar char="•"/>
              </a:pPr>
              <a:r>
                <a:rPr lang="en-GB" sz="1400" dirty="0"/>
                <a:t>Extract/reformat/transform text elements</a:t>
              </a:r>
            </a:p>
            <a:p>
              <a:pPr marL="285750" indent="-285750">
                <a:buFont typeface="Arial" panose="020B0604020202020204" pitchFamily="34" charset="0"/>
                <a:buChar char="•"/>
              </a:pPr>
              <a:r>
                <a:rPr lang="en-GB" sz="1400" dirty="0"/>
                <a:t>Post into Evaluator or Feedback panes</a:t>
              </a:r>
            </a:p>
            <a:p>
              <a:pPr marL="285750" indent="-285750">
                <a:buFont typeface="Arial" panose="020B0604020202020204" pitchFamily="34" charset="0"/>
                <a:buChar char="•"/>
              </a:pPr>
              <a:r>
                <a:rPr lang="en-GB" sz="1400" dirty="0"/>
                <a:t>Set client states (control various buttons)</a:t>
              </a:r>
            </a:p>
          </p:txBody>
        </p:sp>
      </p:grpSp>
      <p:sp>
        <p:nvSpPr>
          <p:cNvPr id="14" name="TextBox 13">
            <a:extLst>
              <a:ext uri="{FF2B5EF4-FFF2-40B4-BE49-F238E27FC236}">
                <a16:creationId xmlns:a16="http://schemas.microsoft.com/office/drawing/2014/main" id="{E3FEC5D4-F2AE-1EF9-767B-78E06218E1D9}"/>
              </a:ext>
            </a:extLst>
          </p:cNvPr>
          <p:cNvSpPr txBox="1"/>
          <p:nvPr/>
        </p:nvSpPr>
        <p:spPr>
          <a:xfrm>
            <a:off x="8273869" y="1763838"/>
            <a:ext cx="3325785" cy="307777"/>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a:t>Test runner</a:t>
            </a:r>
          </a:p>
        </p:txBody>
      </p:sp>
      <p:sp>
        <p:nvSpPr>
          <p:cNvPr id="15" name="TextBox 14">
            <a:extLst>
              <a:ext uri="{FF2B5EF4-FFF2-40B4-BE49-F238E27FC236}">
                <a16:creationId xmlns:a16="http://schemas.microsoft.com/office/drawing/2014/main" id="{E454BF1E-9954-9900-A3F5-9FF381BB82EA}"/>
              </a:ext>
            </a:extLst>
          </p:cNvPr>
          <p:cNvSpPr txBox="1"/>
          <p:nvPr/>
        </p:nvSpPr>
        <p:spPr>
          <a:xfrm>
            <a:off x="8273869" y="2670142"/>
            <a:ext cx="3325785" cy="307777"/>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a:t>Application runner</a:t>
            </a:r>
          </a:p>
        </p:txBody>
      </p:sp>
      <p:sp>
        <p:nvSpPr>
          <p:cNvPr id="16" name="TextBox 15">
            <a:extLst>
              <a:ext uri="{FF2B5EF4-FFF2-40B4-BE49-F238E27FC236}">
                <a16:creationId xmlns:a16="http://schemas.microsoft.com/office/drawing/2014/main" id="{3881B485-40C2-1DC4-CFC6-9D9066CFB355}"/>
              </a:ext>
            </a:extLst>
          </p:cNvPr>
          <p:cNvSpPr txBox="1"/>
          <p:nvPr/>
        </p:nvSpPr>
        <p:spPr>
          <a:xfrm>
            <a:off x="8273869" y="2209635"/>
            <a:ext cx="3325785" cy="307777"/>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a:t>Hint and Marks management</a:t>
            </a:r>
          </a:p>
        </p:txBody>
      </p:sp>
      <p:grpSp>
        <p:nvGrpSpPr>
          <p:cNvPr id="47" name="Group 46">
            <a:extLst>
              <a:ext uri="{FF2B5EF4-FFF2-40B4-BE49-F238E27FC236}">
                <a16:creationId xmlns:a16="http://schemas.microsoft.com/office/drawing/2014/main" id="{A58356A1-6709-94BD-3027-956EE8A44E5B}"/>
              </a:ext>
            </a:extLst>
          </p:cNvPr>
          <p:cNvGrpSpPr/>
          <p:nvPr/>
        </p:nvGrpSpPr>
        <p:grpSpPr>
          <a:xfrm>
            <a:off x="512619" y="5066598"/>
            <a:ext cx="3638620" cy="354740"/>
            <a:chOff x="514711" y="3883887"/>
            <a:chExt cx="3638620" cy="354740"/>
          </a:xfrm>
          <a:solidFill>
            <a:schemeClr val="accent6">
              <a:lumMod val="20000"/>
              <a:lumOff val="80000"/>
            </a:schemeClr>
          </a:solidFill>
        </p:grpSpPr>
        <p:sp>
          <p:nvSpPr>
            <p:cNvPr id="38" name="TextBox 37">
              <a:extLst>
                <a:ext uri="{FF2B5EF4-FFF2-40B4-BE49-F238E27FC236}">
                  <a16:creationId xmlns:a16="http://schemas.microsoft.com/office/drawing/2014/main" id="{F83606AE-82F3-434A-7056-E43B379FC085}"/>
                </a:ext>
              </a:extLst>
            </p:cNvPr>
            <p:cNvSpPr txBox="1"/>
            <p:nvPr/>
          </p:nvSpPr>
          <p:spPr>
            <a:xfrm>
              <a:off x="554246" y="3930850"/>
              <a:ext cx="3599085" cy="307777"/>
            </a:xfrm>
            <a:prstGeom prst="rect">
              <a:avLst/>
            </a:prstGeom>
            <a:solidFill>
              <a:schemeClr val="bg1"/>
            </a:solidFill>
            <a:ln w="28575">
              <a:solidFill>
                <a:srgbClr val="00B050"/>
              </a:solidFill>
            </a:ln>
          </p:spPr>
          <p:txBody>
            <a:bodyPr wrap="square" rtlCol="0">
              <a:spAutoFit/>
            </a:bodyPr>
            <a:lstStyle/>
            <a:p>
              <a:r>
                <a:rPr lang="en-GB" sz="1400" dirty="0"/>
                <a:t>Starter code for Function definitions (optional)</a:t>
              </a:r>
              <a:endParaRPr lang="en-GB" sz="1200" dirty="0"/>
            </a:p>
          </p:txBody>
        </p:sp>
        <p:sp>
          <p:nvSpPr>
            <p:cNvPr id="17" name="TextBox 16">
              <a:extLst>
                <a:ext uri="{FF2B5EF4-FFF2-40B4-BE49-F238E27FC236}">
                  <a16:creationId xmlns:a16="http://schemas.microsoft.com/office/drawing/2014/main" id="{E0021FB8-A244-2D77-5A91-87AED3F220A2}"/>
                </a:ext>
              </a:extLst>
            </p:cNvPr>
            <p:cNvSpPr txBox="1"/>
            <p:nvPr/>
          </p:nvSpPr>
          <p:spPr>
            <a:xfrm>
              <a:off x="514711" y="3883887"/>
              <a:ext cx="3599085" cy="307777"/>
            </a:xfrm>
            <a:prstGeom prst="rect">
              <a:avLst/>
            </a:prstGeom>
            <a:grpFill/>
            <a:ln w="28575">
              <a:solidFill>
                <a:srgbClr val="00B050"/>
              </a:solidFill>
            </a:ln>
          </p:spPr>
          <p:txBody>
            <a:bodyPr wrap="square" rtlCol="0">
              <a:spAutoFit/>
            </a:bodyPr>
            <a:lstStyle/>
            <a:p>
              <a:r>
                <a:rPr lang="en-GB" sz="1400" dirty="0"/>
                <a:t>Starter code for Function definitions (optional)</a:t>
              </a:r>
              <a:endParaRPr lang="en-GB" sz="1200" dirty="0"/>
            </a:p>
          </p:txBody>
        </p:sp>
      </p:grpSp>
      <p:sp>
        <p:nvSpPr>
          <p:cNvPr id="19" name="TextBox 18">
            <a:extLst>
              <a:ext uri="{FF2B5EF4-FFF2-40B4-BE49-F238E27FC236}">
                <a16:creationId xmlns:a16="http://schemas.microsoft.com/office/drawing/2014/main" id="{8EDD5DF3-21D1-EB52-739D-490BE3A48C8A}"/>
              </a:ext>
            </a:extLst>
          </p:cNvPr>
          <p:cNvSpPr txBox="1"/>
          <p:nvPr/>
        </p:nvSpPr>
        <p:spPr>
          <a:xfrm>
            <a:off x="4511098" y="1761336"/>
            <a:ext cx="3498991" cy="1384995"/>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err="1">
                <a:latin typeface="Consolas" panose="020B0609020204030204" pitchFamily="49" charset="0"/>
              </a:rPr>
              <a:t>callUDF</a:t>
            </a:r>
            <a:r>
              <a:rPr lang="en-GB" sz="1400" dirty="0">
                <a:latin typeface="Consolas" panose="020B0609020204030204" pitchFamily="49" charset="0"/>
              </a:rPr>
              <a:t>&lt;T&gt; </a:t>
            </a:r>
            <a:r>
              <a:rPr lang="en-GB" sz="1400" dirty="0"/>
              <a:t>and various type-rendering helper methods for invoking user-defined function with arguments from App</a:t>
            </a:r>
          </a:p>
          <a:p>
            <a:pPr marL="285750" indent="-285750">
              <a:buFont typeface="Arial" panose="020B0604020202020204" pitchFamily="34" charset="0"/>
              <a:buChar char="•"/>
            </a:pPr>
            <a:r>
              <a:rPr lang="en-GB" sz="1400" dirty="0"/>
              <a:t>Each invocation is via JOBE, with functions and invocation as an expression</a:t>
            </a:r>
          </a:p>
          <a:p>
            <a:pPr marL="285750" indent="-285750">
              <a:buFont typeface="Arial" panose="020B0604020202020204" pitchFamily="34" charset="0"/>
              <a:buChar char="•"/>
            </a:pPr>
            <a:r>
              <a:rPr lang="en-GB" sz="1400" dirty="0"/>
              <a:t>Parses the returned value into type </a:t>
            </a:r>
            <a:r>
              <a:rPr lang="en-GB" sz="1400" dirty="0">
                <a:latin typeface="Consolas" panose="020B0609020204030204" pitchFamily="49" charset="0"/>
              </a:rPr>
              <a:t>T</a:t>
            </a:r>
          </a:p>
        </p:txBody>
      </p:sp>
      <p:grpSp>
        <p:nvGrpSpPr>
          <p:cNvPr id="48" name="Group 47">
            <a:extLst>
              <a:ext uri="{FF2B5EF4-FFF2-40B4-BE49-F238E27FC236}">
                <a16:creationId xmlns:a16="http://schemas.microsoft.com/office/drawing/2014/main" id="{12C7526D-D9D4-40C1-42C0-F346FB77DA4A}"/>
              </a:ext>
            </a:extLst>
          </p:cNvPr>
          <p:cNvGrpSpPr/>
          <p:nvPr/>
        </p:nvGrpSpPr>
        <p:grpSpPr>
          <a:xfrm>
            <a:off x="5543809" y="38938"/>
            <a:ext cx="6124857" cy="501549"/>
            <a:chOff x="1832254" y="41085"/>
            <a:chExt cx="6124857" cy="501549"/>
          </a:xfrm>
          <a:solidFill>
            <a:schemeClr val="accent2">
              <a:lumMod val="20000"/>
              <a:lumOff val="80000"/>
            </a:schemeClr>
          </a:solidFill>
        </p:grpSpPr>
        <p:sp>
          <p:nvSpPr>
            <p:cNvPr id="20" name="TextBox 19">
              <a:extLst>
                <a:ext uri="{FF2B5EF4-FFF2-40B4-BE49-F238E27FC236}">
                  <a16:creationId xmlns:a16="http://schemas.microsoft.com/office/drawing/2014/main" id="{4C2E6C1D-2500-1098-51DB-B184D1353EAF}"/>
                </a:ext>
              </a:extLst>
            </p:cNvPr>
            <p:cNvSpPr txBox="1"/>
            <p:nvPr/>
          </p:nvSpPr>
          <p:spPr>
            <a:xfrm>
              <a:off x="1832254" y="41085"/>
              <a:ext cx="862641" cy="369332"/>
            </a:xfrm>
            <a:prstGeom prst="rect">
              <a:avLst/>
            </a:prstGeom>
            <a:noFill/>
            <a:ln>
              <a:noFill/>
            </a:ln>
          </p:spPr>
          <p:txBody>
            <a:bodyPr wrap="square" rtlCol="0">
              <a:spAutoFit/>
            </a:bodyPr>
            <a:lstStyle/>
            <a:p>
              <a:r>
                <a:rPr lang="en-GB" dirty="0"/>
                <a:t>Key: </a:t>
              </a:r>
            </a:p>
          </p:txBody>
        </p:sp>
        <p:sp>
          <p:nvSpPr>
            <p:cNvPr id="21" name="TextBox 20">
              <a:extLst>
                <a:ext uri="{FF2B5EF4-FFF2-40B4-BE49-F238E27FC236}">
                  <a16:creationId xmlns:a16="http://schemas.microsoft.com/office/drawing/2014/main" id="{C1E4737F-D708-772E-6A63-59B22B971FAB}"/>
                </a:ext>
              </a:extLst>
            </p:cNvPr>
            <p:cNvSpPr txBox="1"/>
            <p:nvPr/>
          </p:nvSpPr>
          <p:spPr>
            <a:xfrm>
              <a:off x="2569040" y="106002"/>
              <a:ext cx="1040920" cy="246221"/>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000" dirty="0"/>
                <a:t>TypeScript</a:t>
              </a:r>
            </a:p>
          </p:txBody>
        </p:sp>
        <p:grpSp>
          <p:nvGrpSpPr>
            <p:cNvPr id="29" name="Group 28">
              <a:extLst>
                <a:ext uri="{FF2B5EF4-FFF2-40B4-BE49-F238E27FC236}">
                  <a16:creationId xmlns:a16="http://schemas.microsoft.com/office/drawing/2014/main" id="{13FA3864-8466-E42B-1CD9-70795CF30BAA}"/>
                </a:ext>
              </a:extLst>
            </p:cNvPr>
            <p:cNvGrpSpPr/>
            <p:nvPr/>
          </p:nvGrpSpPr>
          <p:grpSpPr>
            <a:xfrm>
              <a:off x="6639762" y="89776"/>
              <a:ext cx="1317349" cy="452858"/>
              <a:chOff x="6639762" y="89776"/>
              <a:chExt cx="1317349" cy="452858"/>
            </a:xfrm>
            <a:grpFill/>
          </p:grpSpPr>
          <p:sp>
            <p:nvSpPr>
              <p:cNvPr id="26" name="TextBox 25">
                <a:extLst>
                  <a:ext uri="{FF2B5EF4-FFF2-40B4-BE49-F238E27FC236}">
                    <a16:creationId xmlns:a16="http://schemas.microsoft.com/office/drawing/2014/main" id="{A3CCF344-7EF7-483A-48B3-BD70CE8CFF06}"/>
                  </a:ext>
                </a:extLst>
              </p:cNvPr>
              <p:cNvSpPr txBox="1"/>
              <p:nvPr/>
            </p:nvSpPr>
            <p:spPr>
              <a:xfrm>
                <a:off x="6690546" y="142524"/>
                <a:ext cx="1266565" cy="400110"/>
              </a:xfrm>
              <a:prstGeom prst="rect">
                <a:avLst/>
              </a:prstGeom>
              <a:solidFill>
                <a:schemeClr val="bg1"/>
              </a:solidFill>
              <a:ln w="28575">
                <a:solidFill>
                  <a:schemeClr val="bg2">
                    <a:lumMod val="50000"/>
                  </a:schemeClr>
                </a:solidFill>
              </a:ln>
            </p:spPr>
            <p:txBody>
              <a:bodyPr wrap="square" rtlCol="0">
                <a:spAutoFit/>
              </a:bodyPr>
              <a:lstStyle/>
              <a:p>
                <a:r>
                  <a:rPr lang="en-GB" sz="1000" dirty="0"/>
                  <a:t>Separate version for each User Language</a:t>
                </a:r>
              </a:p>
            </p:txBody>
          </p:sp>
          <p:sp>
            <p:nvSpPr>
              <p:cNvPr id="22" name="TextBox 21">
                <a:extLst>
                  <a:ext uri="{FF2B5EF4-FFF2-40B4-BE49-F238E27FC236}">
                    <a16:creationId xmlns:a16="http://schemas.microsoft.com/office/drawing/2014/main" id="{8364B005-DAA3-A218-6C76-B3C5990B89CE}"/>
                  </a:ext>
                </a:extLst>
              </p:cNvPr>
              <p:cNvSpPr txBox="1"/>
              <p:nvPr/>
            </p:nvSpPr>
            <p:spPr>
              <a:xfrm>
                <a:off x="6639762" y="89776"/>
                <a:ext cx="1266565" cy="400110"/>
              </a:xfrm>
              <a:prstGeom prst="rect">
                <a:avLst/>
              </a:prstGeom>
              <a:solidFill>
                <a:schemeClr val="bg2"/>
              </a:solidFill>
              <a:ln w="28575">
                <a:solidFill>
                  <a:schemeClr val="bg2">
                    <a:lumMod val="50000"/>
                  </a:schemeClr>
                </a:solidFill>
              </a:ln>
            </p:spPr>
            <p:txBody>
              <a:bodyPr wrap="square" rtlCol="0">
                <a:spAutoFit/>
              </a:bodyPr>
              <a:lstStyle/>
              <a:p>
                <a:r>
                  <a:rPr lang="en-GB" sz="1000" dirty="0"/>
                  <a:t>Separate version for each User Language</a:t>
                </a:r>
              </a:p>
            </p:txBody>
          </p:sp>
        </p:grpSp>
        <p:sp>
          <p:nvSpPr>
            <p:cNvPr id="24" name="TextBox 23">
              <a:extLst>
                <a:ext uri="{FF2B5EF4-FFF2-40B4-BE49-F238E27FC236}">
                  <a16:creationId xmlns:a16="http://schemas.microsoft.com/office/drawing/2014/main" id="{57F6A526-4E4D-F854-92ED-41A1749CEB50}"/>
                </a:ext>
              </a:extLst>
            </p:cNvPr>
            <p:cNvSpPr txBox="1"/>
            <p:nvPr/>
          </p:nvSpPr>
          <p:spPr>
            <a:xfrm>
              <a:off x="3925947" y="106003"/>
              <a:ext cx="1040920" cy="246221"/>
            </a:xfrm>
            <a:prstGeom prst="rect">
              <a:avLst/>
            </a:prstGeom>
            <a:solidFill>
              <a:schemeClr val="accent6">
                <a:lumMod val="20000"/>
                <a:lumOff val="80000"/>
              </a:schemeClr>
            </a:solidFill>
            <a:ln w="28575">
              <a:solidFill>
                <a:srgbClr val="00B050"/>
              </a:solidFill>
            </a:ln>
          </p:spPr>
          <p:txBody>
            <a:bodyPr wrap="square" rtlCol="0">
              <a:spAutoFit/>
            </a:bodyPr>
            <a:lstStyle/>
            <a:p>
              <a:r>
                <a:rPr lang="en-GB" sz="1000" dirty="0"/>
                <a:t>User Language</a:t>
              </a:r>
            </a:p>
          </p:txBody>
        </p:sp>
        <p:sp>
          <p:nvSpPr>
            <p:cNvPr id="25" name="TextBox 24">
              <a:extLst>
                <a:ext uri="{FF2B5EF4-FFF2-40B4-BE49-F238E27FC236}">
                  <a16:creationId xmlns:a16="http://schemas.microsoft.com/office/drawing/2014/main" id="{0C4E9E14-66A3-68F9-5F90-9B3A2B719D59}"/>
                </a:ext>
              </a:extLst>
            </p:cNvPr>
            <p:cNvSpPr txBox="1"/>
            <p:nvPr/>
          </p:nvSpPr>
          <p:spPr>
            <a:xfrm>
              <a:off x="5282854" y="101954"/>
              <a:ext cx="1040920" cy="246221"/>
            </a:xfrm>
            <a:prstGeom prst="rect">
              <a:avLst/>
            </a:prstGeom>
            <a:grpFill/>
            <a:ln w="28575">
              <a:solidFill>
                <a:schemeClr val="accent2">
                  <a:lumMod val="75000"/>
                </a:schemeClr>
              </a:solidFill>
            </a:ln>
          </p:spPr>
          <p:txBody>
            <a:bodyPr wrap="square" rtlCol="0">
              <a:spAutoFit/>
            </a:bodyPr>
            <a:lstStyle/>
            <a:p>
              <a:r>
                <a:rPr lang="en-GB" sz="1000" dirty="0"/>
                <a:t>Text or html</a:t>
              </a:r>
            </a:p>
          </p:txBody>
        </p:sp>
      </p:grpSp>
      <p:cxnSp>
        <p:nvCxnSpPr>
          <p:cNvPr id="27" name="Straight Connector 26">
            <a:extLst>
              <a:ext uri="{FF2B5EF4-FFF2-40B4-BE49-F238E27FC236}">
                <a16:creationId xmlns:a16="http://schemas.microsoft.com/office/drawing/2014/main" id="{88ECEBA5-275B-3CC0-C212-BEF5A119BE5C}"/>
              </a:ext>
            </a:extLst>
          </p:cNvPr>
          <p:cNvCxnSpPr/>
          <p:nvPr/>
        </p:nvCxnSpPr>
        <p:spPr>
          <a:xfrm>
            <a:off x="0" y="651242"/>
            <a:ext cx="12192000" cy="0"/>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C809C7E-7AB2-DE4D-0EA1-17D057AF6B41}"/>
              </a:ext>
            </a:extLst>
          </p:cNvPr>
          <p:cNvSpPr txBox="1"/>
          <p:nvPr/>
        </p:nvSpPr>
        <p:spPr>
          <a:xfrm>
            <a:off x="521101" y="4115624"/>
            <a:ext cx="3582657" cy="276999"/>
          </a:xfrm>
          <a:prstGeom prst="rect">
            <a:avLst/>
          </a:prstGeom>
          <a:solidFill>
            <a:schemeClr val="accent2">
              <a:lumMod val="20000"/>
              <a:lumOff val="80000"/>
            </a:schemeClr>
          </a:solidFill>
          <a:ln w="28575">
            <a:solidFill>
              <a:schemeClr val="accent2">
                <a:lumMod val="75000"/>
              </a:schemeClr>
            </a:solidFill>
          </a:ln>
        </p:spPr>
        <p:txBody>
          <a:bodyPr wrap="square" rtlCol="0">
            <a:spAutoFit/>
          </a:bodyPr>
          <a:lstStyle/>
          <a:p>
            <a:r>
              <a:rPr lang="en-GB" sz="1200" dirty="0"/>
              <a:t>Task description</a:t>
            </a:r>
          </a:p>
        </p:txBody>
      </p:sp>
      <p:grpSp>
        <p:nvGrpSpPr>
          <p:cNvPr id="43" name="Group 42">
            <a:extLst>
              <a:ext uri="{FF2B5EF4-FFF2-40B4-BE49-F238E27FC236}">
                <a16:creationId xmlns:a16="http://schemas.microsoft.com/office/drawing/2014/main" id="{805B89BF-0F9E-2E84-2CFC-EB3AE174AA36}"/>
              </a:ext>
            </a:extLst>
          </p:cNvPr>
          <p:cNvGrpSpPr/>
          <p:nvPr/>
        </p:nvGrpSpPr>
        <p:grpSpPr>
          <a:xfrm>
            <a:off x="512619" y="4546568"/>
            <a:ext cx="3622192" cy="327574"/>
            <a:chOff x="531139" y="5408048"/>
            <a:chExt cx="3622192" cy="327574"/>
          </a:xfrm>
          <a:solidFill>
            <a:schemeClr val="accent2">
              <a:lumMod val="20000"/>
              <a:lumOff val="80000"/>
            </a:schemeClr>
          </a:solidFill>
        </p:grpSpPr>
        <p:sp>
          <p:nvSpPr>
            <p:cNvPr id="42" name="TextBox 41">
              <a:extLst>
                <a:ext uri="{FF2B5EF4-FFF2-40B4-BE49-F238E27FC236}">
                  <a16:creationId xmlns:a16="http://schemas.microsoft.com/office/drawing/2014/main" id="{44123558-496D-4BBA-587D-599CFC5CBE52}"/>
                </a:ext>
              </a:extLst>
            </p:cNvPr>
            <p:cNvSpPr txBox="1"/>
            <p:nvPr/>
          </p:nvSpPr>
          <p:spPr>
            <a:xfrm>
              <a:off x="570674" y="5458623"/>
              <a:ext cx="3582657" cy="276999"/>
            </a:xfrm>
            <a:prstGeom prst="rect">
              <a:avLst/>
            </a:prstGeom>
            <a:solidFill>
              <a:schemeClr val="bg1"/>
            </a:solidFill>
            <a:ln w="28575">
              <a:solidFill>
                <a:schemeClr val="accent2">
                  <a:lumMod val="75000"/>
                </a:schemeClr>
              </a:solidFill>
            </a:ln>
          </p:spPr>
          <p:txBody>
            <a:bodyPr wrap="square" rtlCol="0">
              <a:spAutoFit/>
            </a:bodyPr>
            <a:lstStyle/>
            <a:p>
              <a:r>
                <a:rPr lang="en-GB" sz="1200" dirty="0"/>
                <a:t>Hints</a:t>
              </a:r>
            </a:p>
          </p:txBody>
        </p:sp>
        <p:sp>
          <p:nvSpPr>
            <p:cNvPr id="41" name="TextBox 40">
              <a:extLst>
                <a:ext uri="{FF2B5EF4-FFF2-40B4-BE49-F238E27FC236}">
                  <a16:creationId xmlns:a16="http://schemas.microsoft.com/office/drawing/2014/main" id="{612A96A7-6BC3-8AB8-E111-98FF9BDE92FA}"/>
                </a:ext>
              </a:extLst>
            </p:cNvPr>
            <p:cNvSpPr txBox="1"/>
            <p:nvPr/>
          </p:nvSpPr>
          <p:spPr>
            <a:xfrm>
              <a:off x="531139" y="5408048"/>
              <a:ext cx="3582657" cy="276999"/>
            </a:xfrm>
            <a:prstGeom prst="rect">
              <a:avLst/>
            </a:prstGeom>
            <a:grpFill/>
            <a:ln w="28575">
              <a:solidFill>
                <a:schemeClr val="accent2">
                  <a:lumMod val="75000"/>
                </a:schemeClr>
              </a:solidFill>
            </a:ln>
          </p:spPr>
          <p:txBody>
            <a:bodyPr wrap="square" rtlCol="0">
              <a:spAutoFit/>
            </a:bodyPr>
            <a:lstStyle/>
            <a:p>
              <a:r>
                <a:rPr lang="en-GB" sz="1200" dirty="0"/>
                <a:t>Hints (optional)</a:t>
              </a:r>
            </a:p>
          </p:txBody>
        </p:sp>
      </p:grpSp>
      <p:sp>
        <p:nvSpPr>
          <p:cNvPr id="44" name="TextBox 43">
            <a:extLst>
              <a:ext uri="{FF2B5EF4-FFF2-40B4-BE49-F238E27FC236}">
                <a16:creationId xmlns:a16="http://schemas.microsoft.com/office/drawing/2014/main" id="{98A9C0A7-901A-AF79-39FD-4247A206BC2A}"/>
              </a:ext>
            </a:extLst>
          </p:cNvPr>
          <p:cNvSpPr txBox="1"/>
          <p:nvPr/>
        </p:nvSpPr>
        <p:spPr>
          <a:xfrm>
            <a:off x="4511098" y="4546568"/>
            <a:ext cx="3496549" cy="307777"/>
          </a:xfrm>
          <a:prstGeom prst="rect">
            <a:avLst/>
          </a:prstGeom>
          <a:solidFill>
            <a:schemeClr val="accent6">
              <a:lumMod val="20000"/>
              <a:lumOff val="80000"/>
            </a:schemeClr>
          </a:solidFill>
          <a:ln w="28575">
            <a:solidFill>
              <a:srgbClr val="00B050"/>
            </a:solidFill>
          </a:ln>
        </p:spPr>
        <p:txBody>
          <a:bodyPr wrap="square" rtlCol="0">
            <a:spAutoFit/>
          </a:bodyPr>
          <a:lstStyle/>
          <a:p>
            <a:r>
              <a:rPr lang="en-GB" sz="1400" dirty="0"/>
              <a:t>Tests (optional)</a:t>
            </a:r>
            <a:endParaRPr lang="en-GB" sz="1200" dirty="0"/>
          </a:p>
        </p:txBody>
      </p:sp>
      <p:sp>
        <p:nvSpPr>
          <p:cNvPr id="46" name="TextBox 45">
            <a:extLst>
              <a:ext uri="{FF2B5EF4-FFF2-40B4-BE49-F238E27FC236}">
                <a16:creationId xmlns:a16="http://schemas.microsoft.com/office/drawing/2014/main" id="{D510E293-D9A4-B630-182C-2648A1ED8B95}"/>
              </a:ext>
            </a:extLst>
          </p:cNvPr>
          <p:cNvSpPr txBox="1"/>
          <p:nvPr/>
        </p:nvSpPr>
        <p:spPr>
          <a:xfrm>
            <a:off x="4506971" y="5078981"/>
            <a:ext cx="3496548" cy="307777"/>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a:t>App code (optional)</a:t>
            </a:r>
            <a:endParaRPr lang="en-GB" sz="1200" dirty="0"/>
          </a:p>
        </p:txBody>
      </p:sp>
      <p:sp>
        <p:nvSpPr>
          <p:cNvPr id="49" name="TextBox 48">
            <a:extLst>
              <a:ext uri="{FF2B5EF4-FFF2-40B4-BE49-F238E27FC236}">
                <a16:creationId xmlns:a16="http://schemas.microsoft.com/office/drawing/2014/main" id="{9C73F731-E325-0940-17F8-A7EEE9ED7D40}"/>
              </a:ext>
            </a:extLst>
          </p:cNvPr>
          <p:cNvSpPr txBox="1"/>
          <p:nvPr/>
        </p:nvSpPr>
        <p:spPr>
          <a:xfrm>
            <a:off x="458064" y="64185"/>
            <a:ext cx="3582712" cy="461665"/>
          </a:xfrm>
          <a:prstGeom prst="rect">
            <a:avLst/>
          </a:prstGeom>
          <a:noFill/>
        </p:spPr>
        <p:txBody>
          <a:bodyPr wrap="none" rtlCol="0">
            <a:spAutoFit/>
          </a:bodyPr>
          <a:lstStyle/>
          <a:p>
            <a:r>
              <a:rPr lang="en-GB" sz="2400" dirty="0"/>
              <a:t>Client: main code elements</a:t>
            </a:r>
          </a:p>
        </p:txBody>
      </p:sp>
    </p:spTree>
    <p:extLst>
      <p:ext uri="{BB962C8B-B14F-4D97-AF65-F5344CB8AC3E}">
        <p14:creationId xmlns:p14="http://schemas.microsoft.com/office/powerpoint/2010/main" val="291503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7FB0461-A60F-3AF3-1109-58CF86A2D938}"/>
              </a:ext>
            </a:extLst>
          </p:cNvPr>
          <p:cNvGrpSpPr/>
          <p:nvPr/>
        </p:nvGrpSpPr>
        <p:grpSpPr>
          <a:xfrm>
            <a:off x="1449236" y="697250"/>
            <a:ext cx="4209693" cy="2632546"/>
            <a:chOff x="1397477" y="2267258"/>
            <a:chExt cx="4416727" cy="2977602"/>
          </a:xfrm>
        </p:grpSpPr>
        <p:sp>
          <p:nvSpPr>
            <p:cNvPr id="4" name="Rectangle 3">
              <a:extLst>
                <a:ext uri="{FF2B5EF4-FFF2-40B4-BE49-F238E27FC236}">
                  <a16:creationId xmlns:a16="http://schemas.microsoft.com/office/drawing/2014/main" id="{E4A54570-2FE8-102B-5CBA-883C3D09B41D}"/>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 name="Rectangle 5">
              <a:extLst>
                <a:ext uri="{FF2B5EF4-FFF2-40B4-BE49-F238E27FC236}">
                  <a16:creationId xmlns:a16="http://schemas.microsoft.com/office/drawing/2014/main" id="{B768FF91-6136-C48B-649F-4B7585A74A67}"/>
                </a:ext>
              </a:extLst>
            </p:cNvPr>
            <p:cNvSpPr/>
            <p:nvPr/>
          </p:nvSpPr>
          <p:spPr>
            <a:xfrm>
              <a:off x="1397478" y="2320506"/>
              <a:ext cx="4416725" cy="201283"/>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5" name="TextBox 4">
              <a:extLst>
                <a:ext uri="{FF2B5EF4-FFF2-40B4-BE49-F238E27FC236}">
                  <a16:creationId xmlns:a16="http://schemas.microsoft.com/office/drawing/2014/main" id="{9FA1F2C8-D9EF-E181-5B57-292108BEE69B}"/>
                </a:ext>
              </a:extLst>
            </p:cNvPr>
            <p:cNvSpPr txBox="1"/>
            <p:nvPr/>
          </p:nvSpPr>
          <p:spPr>
            <a:xfrm>
              <a:off x="1397477" y="2267258"/>
              <a:ext cx="1569660" cy="307777"/>
            </a:xfrm>
            <a:prstGeom prst="rect">
              <a:avLst/>
            </a:prstGeom>
            <a:noFill/>
          </p:spPr>
          <p:txBody>
            <a:bodyPr wrap="none" rtlCol="0">
              <a:spAutoFit/>
            </a:bodyPr>
            <a:lstStyle/>
            <a:p>
              <a:r>
                <a:rPr lang="en-GB" sz="1400" dirty="0">
                  <a:solidFill>
                    <a:schemeClr val="bg1"/>
                  </a:solidFill>
                </a:rPr>
                <a:t>Function definition</a:t>
              </a:r>
            </a:p>
          </p:txBody>
        </p:sp>
      </p:grpSp>
      <p:sp>
        <p:nvSpPr>
          <p:cNvPr id="49" name="TextBox 48">
            <a:extLst>
              <a:ext uri="{FF2B5EF4-FFF2-40B4-BE49-F238E27FC236}">
                <a16:creationId xmlns:a16="http://schemas.microsoft.com/office/drawing/2014/main" id="{60D24960-FB04-A6D9-CE73-D453E912FB77}"/>
              </a:ext>
            </a:extLst>
          </p:cNvPr>
          <p:cNvSpPr txBox="1"/>
          <p:nvPr/>
        </p:nvSpPr>
        <p:spPr>
          <a:xfrm>
            <a:off x="4963652" y="2973282"/>
            <a:ext cx="587020" cy="261610"/>
          </a:xfrm>
          <a:prstGeom prst="rect">
            <a:avLst/>
          </a:prstGeom>
          <a:solidFill>
            <a:schemeClr val="accent1">
              <a:lumMod val="40000"/>
              <a:lumOff val="60000"/>
            </a:schemeClr>
          </a:solidFill>
        </p:spPr>
        <p:txBody>
          <a:bodyPr wrap="none" rtlCol="0">
            <a:spAutoFit/>
          </a:bodyPr>
          <a:lstStyle/>
          <a:p>
            <a:r>
              <a:rPr lang="en-GB" sz="1100" dirty="0"/>
              <a:t>Submit</a:t>
            </a:r>
          </a:p>
        </p:txBody>
      </p:sp>
      <p:sp>
        <p:nvSpPr>
          <p:cNvPr id="50" name="TextBox 49">
            <a:extLst>
              <a:ext uri="{FF2B5EF4-FFF2-40B4-BE49-F238E27FC236}">
                <a16:creationId xmlns:a16="http://schemas.microsoft.com/office/drawing/2014/main" id="{9F69A319-3308-C42F-1AF9-1FA1EEB09B7D}"/>
              </a:ext>
            </a:extLst>
          </p:cNvPr>
          <p:cNvSpPr txBox="1"/>
          <p:nvPr/>
        </p:nvSpPr>
        <p:spPr>
          <a:xfrm>
            <a:off x="1498120" y="1023452"/>
            <a:ext cx="1338828" cy="261610"/>
          </a:xfrm>
          <a:prstGeom prst="rect">
            <a:avLst/>
          </a:prstGeom>
          <a:noFill/>
        </p:spPr>
        <p:txBody>
          <a:bodyPr wrap="none" rtlCol="0">
            <a:spAutoFit/>
          </a:bodyPr>
          <a:lstStyle/>
          <a:p>
            <a:r>
              <a:rPr lang="en-GB" sz="1100" dirty="0">
                <a:latin typeface="Consolas" panose="020B0609020204030204" pitchFamily="49" charset="0"/>
              </a:rPr>
              <a:t>int Square(int </a:t>
            </a:r>
          </a:p>
        </p:txBody>
      </p:sp>
      <p:sp>
        <p:nvSpPr>
          <p:cNvPr id="30" name="TextBox 29">
            <a:extLst>
              <a:ext uri="{FF2B5EF4-FFF2-40B4-BE49-F238E27FC236}">
                <a16:creationId xmlns:a16="http://schemas.microsoft.com/office/drawing/2014/main" id="{F6B612AB-3912-AB69-CEBB-81664706E978}"/>
              </a:ext>
            </a:extLst>
          </p:cNvPr>
          <p:cNvSpPr txBox="1"/>
          <p:nvPr/>
        </p:nvSpPr>
        <p:spPr>
          <a:xfrm>
            <a:off x="6351362" y="289679"/>
            <a:ext cx="5244860" cy="4555093"/>
          </a:xfrm>
          <a:prstGeom prst="rect">
            <a:avLst/>
          </a:prstGeom>
          <a:noFill/>
        </p:spPr>
        <p:txBody>
          <a:bodyPr wrap="square" rtlCol="0">
            <a:spAutoFit/>
          </a:bodyPr>
          <a:lstStyle/>
          <a:p>
            <a:r>
              <a:rPr lang="en-GB" sz="2400" b="1" dirty="0"/>
              <a:t>State management</a:t>
            </a:r>
          </a:p>
          <a:p>
            <a:pPr marL="285750" indent="-285750">
              <a:buFont typeface="Arial" panose="020B0604020202020204" pitchFamily="34" charset="0"/>
              <a:buChar char="•"/>
            </a:pPr>
            <a:r>
              <a:rPr lang="en-GB" sz="1400" b="1" dirty="0"/>
              <a:t>Function definition </a:t>
            </a:r>
            <a:r>
              <a:rPr lang="en-GB" sz="1400" dirty="0"/>
              <a:t>pane knows:</a:t>
            </a:r>
          </a:p>
          <a:p>
            <a:pPr marL="742950" lvl="1" indent="-285750">
              <a:buFont typeface="Arial" panose="020B0604020202020204" pitchFamily="34" charset="0"/>
              <a:buChar char="•"/>
            </a:pPr>
            <a:r>
              <a:rPr lang="en-GB" sz="1400" dirty="0"/>
              <a:t>whether or not current code has been submitted (to compiler)</a:t>
            </a:r>
          </a:p>
          <a:p>
            <a:pPr marL="742950" lvl="1" indent="-285750">
              <a:buFont typeface="Arial" panose="020B0604020202020204" pitchFamily="34" charset="0"/>
              <a:buChar char="•"/>
            </a:pPr>
            <a:r>
              <a:rPr lang="en-GB" sz="1400" dirty="0"/>
              <a:t>if submitted, whether or not it has compiled successfully. (Might add a visual state indicator e.g. colour of code)</a:t>
            </a:r>
          </a:p>
          <a:p>
            <a:pPr marL="742950" lvl="1" indent="-285750">
              <a:buFont typeface="Arial" panose="020B0604020202020204" pitchFamily="34" charset="0"/>
              <a:buChar char="•"/>
            </a:pPr>
            <a:r>
              <a:rPr lang="en-GB" sz="1400" dirty="0"/>
              <a:t>if compiled, whether or not any tests have all passed.</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Upon successful </a:t>
            </a:r>
            <a:r>
              <a:rPr lang="en-GB" sz="1400" i="1" dirty="0"/>
              <a:t>compilation</a:t>
            </a:r>
            <a:r>
              <a:rPr lang="en-GB" sz="1400" dirty="0"/>
              <a:t>:</a:t>
            </a:r>
          </a:p>
          <a:p>
            <a:pPr marL="742950" lvl="1" indent="-285750">
              <a:buFont typeface="Arial" panose="020B0604020202020204" pitchFamily="34" charset="0"/>
              <a:buChar char="•"/>
            </a:pPr>
            <a:r>
              <a:rPr lang="en-GB" sz="1400" dirty="0"/>
              <a:t>The functions may be used within expressions </a:t>
            </a:r>
          </a:p>
          <a:p>
            <a:pPr marL="742950" lvl="1" indent="-285750">
              <a:buFont typeface="Arial" panose="020B0604020202020204" pitchFamily="34" charset="0"/>
              <a:buChar char="•"/>
            </a:pPr>
            <a:r>
              <a:rPr lang="en-GB" sz="1400" dirty="0"/>
              <a:t>if the Task defines any Tests then the </a:t>
            </a:r>
            <a:r>
              <a:rPr lang="en-GB" sz="1400" b="1" dirty="0"/>
              <a:t>Run Tests</a:t>
            </a:r>
            <a:r>
              <a:rPr lang="en-GB" sz="1400" b="1" i="1" dirty="0"/>
              <a:t> </a:t>
            </a:r>
            <a:r>
              <a:rPr lang="en-GB" sz="1400" dirty="0"/>
              <a:t>button appears (not sure whether in function pane or task pane). </a:t>
            </a:r>
            <a:r>
              <a:rPr lang="en-GB" sz="1400" b="1" dirty="0"/>
              <a:t>Run Tests </a:t>
            </a:r>
            <a:r>
              <a:rPr lang="en-GB" sz="1400" dirty="0"/>
              <a:t>disappears only if all tests have passed or if code has been edited</a:t>
            </a:r>
          </a:p>
          <a:p>
            <a:pPr marL="742950" lvl="1"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Upon successful </a:t>
            </a:r>
            <a:r>
              <a:rPr lang="en-GB" sz="1400" i="1" dirty="0"/>
              <a:t>test run</a:t>
            </a:r>
            <a:r>
              <a:rPr lang="en-GB" sz="1400" dirty="0"/>
              <a:t>:</a:t>
            </a:r>
          </a:p>
          <a:p>
            <a:pPr marL="742950" lvl="1" indent="-285750">
              <a:buFont typeface="Arial" panose="020B0604020202020204" pitchFamily="34" charset="0"/>
              <a:buChar char="•"/>
            </a:pPr>
            <a:r>
              <a:rPr lang="en-GB" sz="1400" i="1" dirty="0"/>
              <a:t>if</a:t>
            </a:r>
            <a:r>
              <a:rPr lang="en-GB" sz="1400" dirty="0"/>
              <a:t> the Task defines an application, a </a:t>
            </a:r>
            <a:r>
              <a:rPr lang="en-GB" sz="1400" b="1" dirty="0"/>
              <a:t>Launch Application </a:t>
            </a:r>
            <a:r>
              <a:rPr lang="en-GB" sz="1400" dirty="0"/>
              <a:t>button will appear, which will launch the application code (which is written in TypeScript) and which will interface through calling routines to the user-defined functions.</a:t>
            </a:r>
          </a:p>
        </p:txBody>
      </p:sp>
      <p:sp>
        <p:nvSpPr>
          <p:cNvPr id="51" name="TextBox 50">
            <a:extLst>
              <a:ext uri="{FF2B5EF4-FFF2-40B4-BE49-F238E27FC236}">
                <a16:creationId xmlns:a16="http://schemas.microsoft.com/office/drawing/2014/main" id="{94A37555-066E-BBF9-19D2-01E4E1A6CA1A}"/>
              </a:ext>
            </a:extLst>
          </p:cNvPr>
          <p:cNvSpPr txBox="1"/>
          <p:nvPr/>
        </p:nvSpPr>
        <p:spPr>
          <a:xfrm>
            <a:off x="1449236" y="3626014"/>
            <a:ext cx="736099" cy="261610"/>
          </a:xfrm>
          <a:prstGeom prst="rect">
            <a:avLst/>
          </a:prstGeom>
          <a:solidFill>
            <a:schemeClr val="accent1">
              <a:lumMod val="20000"/>
              <a:lumOff val="80000"/>
            </a:schemeClr>
          </a:solidFill>
        </p:spPr>
        <p:txBody>
          <a:bodyPr wrap="none" rtlCol="0">
            <a:spAutoFit/>
          </a:bodyPr>
          <a:lstStyle/>
          <a:p>
            <a:r>
              <a:rPr lang="en-GB" sz="1100" dirty="0">
                <a:solidFill>
                  <a:schemeClr val="bg2">
                    <a:lumMod val="75000"/>
                  </a:schemeClr>
                </a:solidFill>
              </a:rPr>
              <a:t>Run Tests</a:t>
            </a:r>
          </a:p>
        </p:txBody>
      </p:sp>
      <p:sp>
        <p:nvSpPr>
          <p:cNvPr id="52" name="TextBox 51">
            <a:extLst>
              <a:ext uri="{FF2B5EF4-FFF2-40B4-BE49-F238E27FC236}">
                <a16:creationId xmlns:a16="http://schemas.microsoft.com/office/drawing/2014/main" id="{06EF7278-144A-3509-CD96-37E5D82384CF}"/>
              </a:ext>
            </a:extLst>
          </p:cNvPr>
          <p:cNvSpPr txBox="1"/>
          <p:nvPr/>
        </p:nvSpPr>
        <p:spPr>
          <a:xfrm>
            <a:off x="1461178" y="4090553"/>
            <a:ext cx="1255472" cy="261610"/>
          </a:xfrm>
          <a:prstGeom prst="rect">
            <a:avLst/>
          </a:prstGeom>
          <a:solidFill>
            <a:schemeClr val="accent1">
              <a:lumMod val="20000"/>
              <a:lumOff val="80000"/>
            </a:schemeClr>
          </a:solidFill>
        </p:spPr>
        <p:txBody>
          <a:bodyPr wrap="none" rtlCol="0">
            <a:spAutoFit/>
          </a:bodyPr>
          <a:lstStyle/>
          <a:p>
            <a:r>
              <a:rPr lang="en-GB" sz="1100" dirty="0">
                <a:solidFill>
                  <a:schemeClr val="bg2">
                    <a:lumMod val="75000"/>
                  </a:schemeClr>
                </a:solidFill>
              </a:rPr>
              <a:t>Launch application</a:t>
            </a:r>
          </a:p>
        </p:txBody>
      </p:sp>
    </p:spTree>
    <p:extLst>
      <p:ext uri="{BB962C8B-B14F-4D97-AF65-F5344CB8AC3E}">
        <p14:creationId xmlns:p14="http://schemas.microsoft.com/office/powerpoint/2010/main" val="2471174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9836</TotalTime>
  <Words>811</Words>
  <Application>Microsoft Office PowerPoint</Application>
  <PresentationFormat>Widescreen</PresentationFormat>
  <Paragraphs>139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Consolas</vt:lpstr>
      <vt:lpstr>Office Theme</vt:lpstr>
      <vt:lpstr>Integrated Learning Environment  for  ‘Programming with Functions’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ILE</dc:title>
  <dc:creator>Richard Pawson</dc:creator>
  <cp:lastModifiedBy>Richard Pawson</cp:lastModifiedBy>
  <cp:revision>15</cp:revision>
  <dcterms:created xsi:type="dcterms:W3CDTF">2022-07-06T10:45:16Z</dcterms:created>
  <dcterms:modified xsi:type="dcterms:W3CDTF">2022-07-20T09:58:08Z</dcterms:modified>
</cp:coreProperties>
</file>