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4AAA-291B-431B-91F3-391E33F29BA7}" v="51" dt="2022-07-11T07:53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DC824AAA-291B-431B-91F3-391E33F29BA7}"/>
    <pc:docChg chg="undo custSel addSld delSld modSld sldOrd">
      <pc:chgData name="Richard Pawson" userId="fc4c175b57fd2e55" providerId="LiveId" clId="{DC824AAA-291B-431B-91F3-391E33F29BA7}" dt="2022-07-11T07:58:26.763" v="10540" actId="2085"/>
      <pc:docMkLst>
        <pc:docMk/>
      </pc:docMkLst>
      <pc:sldChg chg="delSp modSp mod">
        <pc:chgData name="Richard Pawson" userId="fc4c175b57fd2e55" providerId="LiveId" clId="{DC824AAA-291B-431B-91F3-391E33F29BA7}" dt="2022-07-06T15:57:57.064" v="5784" actId="255"/>
        <pc:sldMkLst>
          <pc:docMk/>
          <pc:sldMk cId="2355344044" sldId="256"/>
        </pc:sldMkLst>
        <pc:spChg chg="mod">
          <ac:chgData name="Richard Pawson" userId="fc4c175b57fd2e55" providerId="LiveId" clId="{DC824AAA-291B-431B-91F3-391E33F29BA7}" dt="2022-07-06T15:57:57.064" v="5784" actId="255"/>
          <ac:spMkLst>
            <pc:docMk/>
            <pc:sldMk cId="2355344044" sldId="256"/>
            <ac:spMk id="2" creationId="{3C0A147C-D5E2-F264-9662-C447AB73BF9C}"/>
          </ac:spMkLst>
        </pc:spChg>
        <pc:spChg chg="del">
          <ac:chgData name="Richard Pawson" userId="fc4c175b57fd2e55" providerId="LiveId" clId="{DC824AAA-291B-431B-91F3-391E33F29BA7}" dt="2022-07-06T15:56:03.054" v="5732" actId="478"/>
          <ac:spMkLst>
            <pc:docMk/>
            <pc:sldMk cId="2355344044" sldId="256"/>
            <ac:spMk id="3" creationId="{F34C52C6-F079-2949-CACF-BFCD8A31DE3F}"/>
          </ac:spMkLst>
        </pc:spChg>
      </pc:sldChg>
      <pc:sldChg chg="addSp delSp modSp mod ord">
        <pc:chgData name="Richard Pawson" userId="fc4c175b57fd2e55" providerId="LiveId" clId="{DC824AAA-291B-431B-91F3-391E33F29BA7}" dt="2022-07-11T07:55:32.145" v="10510" actId="207"/>
        <pc:sldMkLst>
          <pc:docMk/>
          <pc:sldMk cId="1281376288" sldId="257"/>
        </pc:sldMkLst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" creationId="{E4A54570-2FE8-102B-5CBA-883C3D09B41D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5" creationId="{9FA1F2C8-D9EF-E181-5B57-292108BEE69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6" creationId="{B768FF91-6136-C48B-649F-4B7585A74A6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1" creationId="{8EB7C80D-1B7C-E7D1-3318-BB5A22EF7E8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3" creationId="{919DCA3C-E2C6-06A5-0DCD-D962994FAB0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4" creationId="{52ADCCBA-0B34-1AB1-CE76-578BD2A8639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7" creationId="{D5CCCB07-2B74-1256-DCD9-C95314A9FE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8" creationId="{1DA1CA72-D228-5B2B-B287-E79FD9D0453A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0:15.431" v="6904" actId="478"/>
          <ac:spMkLst>
            <pc:docMk/>
            <pc:sldMk cId="1281376288" sldId="257"/>
            <ac:spMk id="21" creationId="{BD314663-8CA5-47B2-2F50-02CFFC77E47C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2" creationId="{25883A86-DF63-9811-90C5-752B1EFDD09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3" creationId="{D8751398-2032-77D5-F7EF-FECC4CF9AF36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4" creationId="{3AE71413-2FD8-DD6F-D934-1418B4499E2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5" creationId="{A8E5BA4B-4B49-9D10-43BA-52360D3F87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6" creationId="{6E04CE6C-9CC9-B792-9BAC-DEDF3742F095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7" creationId="{AE784E84-1915-CAF3-26CF-89662418C462}"/>
          </ac:spMkLst>
        </pc:spChg>
        <pc:spChg chg="mod">
          <ac:chgData name="Richard Pawson" userId="fc4c175b57fd2e55" providerId="LiveId" clId="{DC824AAA-291B-431B-91F3-391E33F29BA7}" dt="2022-07-11T07:55:25.228" v="10509" actId="207"/>
          <ac:spMkLst>
            <pc:docMk/>
            <pc:sldMk cId="1281376288" sldId="257"/>
            <ac:spMk id="28" creationId="{880D4307-B7FD-C7AE-B0C1-8808709736D8}"/>
          </ac:spMkLst>
        </pc:spChg>
        <pc:spChg chg="del mod topLvl">
          <ac:chgData name="Richard Pawson" userId="fc4c175b57fd2e55" providerId="LiveId" clId="{DC824AAA-291B-431B-91F3-391E33F29BA7}" dt="2022-07-06T16:52:54.303" v="6227" actId="478"/>
          <ac:spMkLst>
            <pc:docMk/>
            <pc:sldMk cId="1281376288" sldId="257"/>
            <ac:spMk id="33" creationId="{C39AB932-1F71-36FE-2F77-115EC2D5B205}"/>
          </ac:spMkLst>
        </pc:spChg>
        <pc:spChg chg="del mod topLvl">
          <ac:chgData name="Richard Pawson" userId="fc4c175b57fd2e55" providerId="LiveId" clId="{DC824AAA-291B-431B-91F3-391E33F29BA7}" dt="2022-07-06T16:52:56.909" v="6228" actId="478"/>
          <ac:spMkLst>
            <pc:docMk/>
            <pc:sldMk cId="1281376288" sldId="257"/>
            <ac:spMk id="34" creationId="{DC4AD2D2-3CE5-9CF9-C8DF-75540D8630A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35" creationId="{F168DB02-2B09-04EB-5EB5-46E56D7A9BB8}"/>
          </ac:spMkLst>
        </pc:spChg>
        <pc:spChg chg="del mod topLvl">
          <ac:chgData name="Richard Pawson" userId="fc4c175b57fd2e55" providerId="LiveId" clId="{DC824AAA-291B-431B-91F3-391E33F29BA7}" dt="2022-07-06T16:53:15.064" v="6232" actId="478"/>
          <ac:spMkLst>
            <pc:docMk/>
            <pc:sldMk cId="1281376288" sldId="257"/>
            <ac:spMk id="40" creationId="{C17C368E-5977-F32B-7789-11CEFED76C66}"/>
          </ac:spMkLst>
        </pc:spChg>
        <pc:spChg chg="add mod">
          <ac:chgData name="Richard Pawson" userId="fc4c175b57fd2e55" providerId="LiveId" clId="{DC824AAA-291B-431B-91F3-391E33F29BA7}" dt="2022-07-11T07:55:32.145" v="10510" actId="207"/>
          <ac:spMkLst>
            <pc:docMk/>
            <pc:sldMk cId="1281376288" sldId="257"/>
            <ac:spMk id="40" creationId="{F360A7F2-590A-336A-205D-7B5F595EED78}"/>
          </ac:spMkLst>
        </pc:spChg>
        <pc:spChg chg="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1" creationId="{F024A6A3-3543-1FF4-2855-68A8C6E8B12B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2" creationId="{7F957707-AECD-9FF4-0A58-5B2F548E156F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3" creationId="{DF854F22-5998-436B-1678-74E65652DAC0}"/>
          </ac:spMkLst>
        </pc:spChg>
        <pc:spChg chg="mod topLvl">
          <ac:chgData name="Richard Pawson" userId="fc4c175b57fd2e55" providerId="LiveId" clId="{DC824AAA-291B-431B-91F3-391E33F29BA7}" dt="2022-07-11T07:53:53.484" v="10502" actId="165"/>
          <ac:spMkLst>
            <pc:docMk/>
            <pc:sldMk cId="1281376288" sldId="257"/>
            <ac:spMk id="45" creationId="{488B4A62-A4C2-DD67-BA75-001D7A84DEB8}"/>
          </ac:spMkLst>
        </pc:spChg>
        <pc:spChg chg="mod topLvl">
          <ac:chgData name="Richard Pawson" userId="fc4c175b57fd2e55" providerId="LiveId" clId="{DC824AAA-291B-431B-91F3-391E33F29BA7}" dt="2022-07-11T07:54:20.632" v="10505" actId="14100"/>
          <ac:spMkLst>
            <pc:docMk/>
            <pc:sldMk cId="1281376288" sldId="257"/>
            <ac:spMk id="46" creationId="{28B90973-3A48-4478-D7D0-2BB4E2446DDC}"/>
          </ac:spMkLst>
        </pc:spChg>
        <pc:spChg chg="mod topLvl">
          <ac:chgData name="Richard Pawson" userId="fc4c175b57fd2e55" providerId="LiveId" clId="{DC824AAA-291B-431B-91F3-391E33F29BA7}" dt="2022-07-11T07:54:28.936" v="10506" actId="1076"/>
          <ac:spMkLst>
            <pc:docMk/>
            <pc:sldMk cId="1281376288" sldId="257"/>
            <ac:spMk id="47" creationId="{411826B8-74A4-4191-3144-B6CD780D2D51}"/>
          </ac:spMkLst>
        </pc:spChg>
        <pc:spChg chg="mod topLvl">
          <ac:chgData name="Richard Pawson" userId="fc4c175b57fd2e55" providerId="LiveId" clId="{DC824AAA-291B-431B-91F3-391E33F29BA7}" dt="2022-07-11T07:54:38.320" v="10507" actId="1076"/>
          <ac:spMkLst>
            <pc:docMk/>
            <pc:sldMk cId="1281376288" sldId="257"/>
            <ac:spMk id="48" creationId="{D3342CDC-29D2-7EBA-990C-404DFC687457}"/>
          </ac:spMkLst>
        </pc:s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" creationId="{B1083898-9868-E1D8-1C5C-1EEB64A91BCB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" creationId="{3E6F1A31-5B15-2285-700C-A42A19759AC0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7" creationId="{97FB0461-A60F-3AF3-1109-58CF86A2D93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8" creationId="{5AF624CD-11C8-9D53-2E6D-BE61C5D8F89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2" creationId="{62C12198-93BB-DF69-55A5-6477F8A948B9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6" creationId="{8E1C860A-DE8E-3446-EC24-845AFBA88E13}"/>
          </ac:grpSpMkLst>
        </pc:grpChg>
        <pc:grpChg chg="add del mod">
          <ac:chgData name="Richard Pawson" userId="fc4c175b57fd2e55" providerId="LiveId" clId="{DC824AAA-291B-431B-91F3-391E33F29BA7}" dt="2022-07-06T16:52:54.303" v="6227" actId="478"/>
          <ac:grpSpMkLst>
            <pc:docMk/>
            <pc:sldMk cId="1281376288" sldId="257"/>
            <ac:grpSpMk id="20" creationId="{3CC46FD1-101B-A683-94D6-89CE8C005798}"/>
          </ac:grpSpMkLst>
        </pc:grpChg>
        <pc:grpChg chg="add del 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0" creationId="{8A2D25CB-0839-951E-486A-A77F041A17C3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9" creationId="{3CD1CE6A-1641-453B-FBDE-ED6D4014AF68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6" creationId="{EE9A3DFF-0602-72C1-4DC1-8103C699CC30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6:53:09.523" v="6231" actId="165"/>
          <ac:grpSpMkLst>
            <pc:docMk/>
            <pc:sldMk cId="1281376288" sldId="257"/>
            <ac:grpSpMk id="38" creationId="{BF4F9659-7F9C-C737-441A-F48EEA7F4589}"/>
          </ac:grpSpMkLst>
        </pc:grpChg>
        <pc:grpChg chg="del mod topLvl">
          <ac:chgData name="Richard Pawson" userId="fc4c175b57fd2e55" providerId="LiveId" clId="{DC824AAA-291B-431B-91F3-391E33F29BA7}" dt="2022-07-06T16:53:23.540" v="6233" actId="165"/>
          <ac:grpSpMkLst>
            <pc:docMk/>
            <pc:sldMk cId="1281376288" sldId="257"/>
            <ac:grpSpMk id="39" creationId="{112AFD67-DB72-4A90-EBDF-57F3443AC776}"/>
          </ac:grpSpMkLst>
        </pc:grpChg>
        <pc:grpChg chg="add del mod topLvl">
          <ac:chgData name="Richard Pawson" userId="fc4c175b57fd2e55" providerId="LiveId" clId="{DC824AAA-291B-431B-91F3-391E33F29BA7}" dt="2022-07-11T07:53:53.484" v="10502" actId="165"/>
          <ac:grpSpMkLst>
            <pc:docMk/>
            <pc:sldMk cId="1281376288" sldId="257"/>
            <ac:grpSpMk id="44" creationId="{22B88740-FD04-4376-59B1-C7CC2CACAD7B}"/>
          </ac:grpSpMkLst>
        </pc:grpChg>
      </pc:sldChg>
      <pc:sldChg chg="del">
        <pc:chgData name="Richard Pawson" userId="fc4c175b57fd2e55" providerId="LiveId" clId="{DC824AAA-291B-431B-91F3-391E33F29BA7}" dt="2022-07-06T15:52:59.803" v="5564" actId="47"/>
        <pc:sldMkLst>
          <pc:docMk/>
          <pc:sldMk cId="2780476066" sldId="258"/>
        </pc:sldMkLst>
      </pc:sldChg>
      <pc:sldChg chg="del">
        <pc:chgData name="Richard Pawson" userId="fc4c175b57fd2e55" providerId="LiveId" clId="{DC824AAA-291B-431B-91F3-391E33F29BA7}" dt="2022-07-06T15:46:33.081" v="5458" actId="47"/>
        <pc:sldMkLst>
          <pc:docMk/>
          <pc:sldMk cId="630585965" sldId="259"/>
        </pc:sldMkLst>
      </pc:sldChg>
      <pc:sldChg chg="modSp del mod">
        <pc:chgData name="Richard Pawson" userId="fc4c175b57fd2e55" providerId="LiveId" clId="{DC824AAA-291B-431B-91F3-391E33F29BA7}" dt="2022-07-06T15:48:40.007" v="5508" actId="47"/>
        <pc:sldMkLst>
          <pc:docMk/>
          <pc:sldMk cId="2991067062" sldId="260"/>
        </pc:sldMkLst>
        <pc:spChg chg="mod">
          <ac:chgData name="Richard Pawson" userId="fc4c175b57fd2e55" providerId="LiveId" clId="{DC824AAA-291B-431B-91F3-391E33F29BA7}" dt="2022-07-06T12:03:02.162" v="1551" actId="20577"/>
          <ac:spMkLst>
            <pc:docMk/>
            <pc:sldMk cId="2991067062" sldId="260"/>
            <ac:spMk id="3" creationId="{7B747DBD-96FF-35EA-F733-2865A5210748}"/>
          </ac:spMkLst>
        </pc:spChg>
      </pc:sldChg>
      <pc:sldChg chg="modSp del mod">
        <pc:chgData name="Richard Pawson" userId="fc4c175b57fd2e55" providerId="LiveId" clId="{DC824AAA-291B-431B-91F3-391E33F29BA7}" dt="2022-07-06T15:49:50.098" v="5521" actId="47"/>
        <pc:sldMkLst>
          <pc:docMk/>
          <pc:sldMk cId="2932382228" sldId="261"/>
        </pc:sldMkLst>
        <pc:spChg chg="mod">
          <ac:chgData name="Richard Pawson" userId="fc4c175b57fd2e55" providerId="LiveId" clId="{DC824AAA-291B-431B-91F3-391E33F29BA7}" dt="2022-07-06T11:59:09.496" v="1094" actId="20577"/>
          <ac:spMkLst>
            <pc:docMk/>
            <pc:sldMk cId="2932382228" sldId="261"/>
            <ac:spMk id="3" creationId="{B056D69A-9681-591E-6436-24CA39D6DFD0}"/>
          </ac:spMkLst>
        </pc:spChg>
      </pc:sldChg>
      <pc:sldChg chg="del">
        <pc:chgData name="Richard Pawson" userId="fc4c175b57fd2e55" providerId="LiveId" clId="{DC824AAA-291B-431B-91F3-391E33F29BA7}" dt="2022-07-06T15:53:03.283" v="5565" actId="47"/>
        <pc:sldMkLst>
          <pc:docMk/>
          <pc:sldMk cId="4047980154" sldId="262"/>
        </pc:sldMkLst>
      </pc:sldChg>
      <pc:sldChg chg="modSp new del mod">
        <pc:chgData name="Richard Pawson" userId="fc4c175b57fd2e55" providerId="LiveId" clId="{DC824AAA-291B-431B-91F3-391E33F29BA7}" dt="2022-07-06T15:54:49.560" v="5633" actId="47"/>
        <pc:sldMkLst>
          <pc:docMk/>
          <pc:sldMk cId="1416072277" sldId="263"/>
        </pc:sldMkLst>
        <pc:spChg chg="mod">
          <ac:chgData name="Richard Pawson" userId="fc4c175b57fd2e55" providerId="LiveId" clId="{DC824AAA-291B-431B-91F3-391E33F29BA7}" dt="2022-07-06T11:52:46.364" v="41" actId="20577"/>
          <ac:spMkLst>
            <pc:docMk/>
            <pc:sldMk cId="1416072277" sldId="263"/>
            <ac:spMk id="2" creationId="{2BB58BA7-6AF2-CEF0-874A-6A77AC86F994}"/>
          </ac:spMkLst>
        </pc:spChg>
        <pc:spChg chg="mod">
          <ac:chgData name="Richard Pawson" userId="fc4c175b57fd2e55" providerId="LiveId" clId="{DC824AAA-291B-431B-91F3-391E33F29BA7}" dt="2022-07-06T11:53:50.491" v="111" actId="20577"/>
          <ac:spMkLst>
            <pc:docMk/>
            <pc:sldMk cId="1416072277" sldId="263"/>
            <ac:spMk id="3" creationId="{5786FE42-4DA8-D125-286C-570259745570}"/>
          </ac:spMkLst>
        </pc:spChg>
      </pc:sldChg>
      <pc:sldChg chg="modSp new del mod ord">
        <pc:chgData name="Richard Pawson" userId="fc4c175b57fd2e55" providerId="LiveId" clId="{DC824AAA-291B-431B-91F3-391E33F29BA7}" dt="2022-07-06T15:55:18.410" v="5639" actId="47"/>
        <pc:sldMkLst>
          <pc:docMk/>
          <pc:sldMk cId="2492691794" sldId="264"/>
        </pc:sldMkLst>
        <pc:spChg chg="mod">
          <ac:chgData name="Richard Pawson" userId="fc4c175b57fd2e55" providerId="LiveId" clId="{DC824AAA-291B-431B-91F3-391E33F29BA7}" dt="2022-07-06T11:54:15.287" v="156" actId="20577"/>
          <ac:spMkLst>
            <pc:docMk/>
            <pc:sldMk cId="2492691794" sldId="264"/>
            <ac:spMk id="2" creationId="{A2034727-4132-9924-B65E-B3796C291D56}"/>
          </ac:spMkLst>
        </pc:spChg>
        <pc:spChg chg="mod">
          <ac:chgData name="Richard Pawson" userId="fc4c175b57fd2e55" providerId="LiveId" clId="{DC824AAA-291B-431B-91F3-391E33F29BA7}" dt="2022-07-06T15:55:09.213" v="5636" actId="21"/>
          <ac:spMkLst>
            <pc:docMk/>
            <pc:sldMk cId="2492691794" sldId="264"/>
            <ac:spMk id="3" creationId="{4DEB0C26-859E-4662-FB20-C03B2DF9E5BE}"/>
          </ac:spMkLst>
        </pc:spChg>
      </pc:sldChg>
      <pc:sldChg chg="modSp new del mod">
        <pc:chgData name="Richard Pawson" userId="fc4c175b57fd2e55" providerId="LiveId" clId="{DC824AAA-291B-431B-91F3-391E33F29BA7}" dt="2022-07-06T16:46:11.574" v="5957" actId="47"/>
        <pc:sldMkLst>
          <pc:docMk/>
          <pc:sldMk cId="1168323647" sldId="265"/>
        </pc:sldMkLst>
        <pc:spChg chg="mod">
          <ac:chgData name="Richard Pawson" userId="fc4c175b57fd2e55" providerId="LiveId" clId="{DC824AAA-291B-431B-91F3-391E33F29BA7}" dt="2022-07-06T15:06:17.003" v="2019" actId="20577"/>
          <ac:spMkLst>
            <pc:docMk/>
            <pc:sldMk cId="1168323647" sldId="265"/>
            <ac:spMk id="2" creationId="{F4B02003-B289-BBC3-7D65-4BBA30A96D43}"/>
          </ac:spMkLst>
        </pc:spChg>
        <pc:spChg chg="mod">
          <ac:chgData name="Richard Pawson" userId="fc4c175b57fd2e55" providerId="LiveId" clId="{DC824AAA-291B-431B-91F3-391E33F29BA7}" dt="2022-07-06T15:29:13.934" v="4076" actId="114"/>
          <ac:spMkLst>
            <pc:docMk/>
            <pc:sldMk cId="1168323647" sldId="265"/>
            <ac:spMk id="3" creationId="{89DFCED0-5ACE-9AE5-8588-091C547EBA8D}"/>
          </ac:spMkLst>
        </pc:spChg>
      </pc:sldChg>
      <pc:sldChg chg="modSp new del mod">
        <pc:chgData name="Richard Pawson" userId="fc4c175b57fd2e55" providerId="LiveId" clId="{DC824AAA-291B-431B-91F3-391E33F29BA7}" dt="2022-07-06T16:50:18.934" v="6213" actId="47"/>
        <pc:sldMkLst>
          <pc:docMk/>
          <pc:sldMk cId="637354193" sldId="266"/>
        </pc:sldMkLst>
        <pc:spChg chg="mod">
          <ac:chgData name="Richard Pawson" userId="fc4c175b57fd2e55" providerId="LiveId" clId="{DC824AAA-291B-431B-91F3-391E33F29BA7}" dt="2022-07-06T15:20:27.319" v="3200" actId="20577"/>
          <ac:spMkLst>
            <pc:docMk/>
            <pc:sldMk cId="637354193" sldId="266"/>
            <ac:spMk id="2" creationId="{6AA12826-F270-4BC5-5025-7464A8481D58}"/>
          </ac:spMkLst>
        </pc:spChg>
        <pc:spChg chg="mod">
          <ac:chgData name="Richard Pawson" userId="fc4c175b57fd2e55" providerId="LiveId" clId="{DC824AAA-291B-431B-91F3-391E33F29BA7}" dt="2022-07-06T16:46:16.535" v="5959" actId="27636"/>
          <ac:spMkLst>
            <pc:docMk/>
            <pc:sldMk cId="637354193" sldId="266"/>
            <ac:spMk id="3" creationId="{8C386FF1-2E5C-A8CE-2F91-2CE8E55FB4B5}"/>
          </ac:spMkLst>
        </pc:spChg>
      </pc:sldChg>
      <pc:sldChg chg="modSp new del mod">
        <pc:chgData name="Richard Pawson" userId="fc4c175b57fd2e55" providerId="LiveId" clId="{DC824AAA-291B-431B-91F3-391E33F29BA7}" dt="2022-07-06T17:12:50.529" v="6984" actId="47"/>
        <pc:sldMkLst>
          <pc:docMk/>
          <pc:sldMk cId="1898471159" sldId="267"/>
        </pc:sldMkLst>
        <pc:spChg chg="mod">
          <ac:chgData name="Richard Pawson" userId="fc4c175b57fd2e55" providerId="LiveId" clId="{DC824AAA-291B-431B-91F3-391E33F29BA7}" dt="2022-07-06T15:29:59.411" v="4131" actId="20577"/>
          <ac:spMkLst>
            <pc:docMk/>
            <pc:sldMk cId="1898471159" sldId="267"/>
            <ac:spMk id="2" creationId="{AFABFB91-CA4A-254A-8F62-54E459F9DAE3}"/>
          </ac:spMkLst>
        </pc:spChg>
        <pc:spChg chg="mod">
          <ac:chgData name="Richard Pawson" userId="fc4c175b57fd2e55" providerId="LiveId" clId="{DC824AAA-291B-431B-91F3-391E33F29BA7}" dt="2022-07-06T15:37:24.531" v="5140" actId="20577"/>
          <ac:spMkLst>
            <pc:docMk/>
            <pc:sldMk cId="1898471159" sldId="267"/>
            <ac:spMk id="3" creationId="{75ADEE26-04B7-3DDA-B2C6-450AED44E75C}"/>
          </ac:spMkLst>
        </pc:spChg>
      </pc:sldChg>
      <pc:sldChg chg="modSp new del mod">
        <pc:chgData name="Richard Pawson" userId="fc4c175b57fd2e55" providerId="LiveId" clId="{DC824AAA-291B-431B-91F3-391E33F29BA7}" dt="2022-07-06T17:15:18.421" v="7109" actId="47"/>
        <pc:sldMkLst>
          <pc:docMk/>
          <pc:sldMk cId="2655154688" sldId="268"/>
        </pc:sldMkLst>
        <pc:spChg chg="mod">
          <ac:chgData name="Richard Pawson" userId="fc4c175b57fd2e55" providerId="LiveId" clId="{DC824AAA-291B-431B-91F3-391E33F29BA7}" dt="2022-07-06T15:36:23.666" v="5001" actId="20577"/>
          <ac:spMkLst>
            <pc:docMk/>
            <pc:sldMk cId="2655154688" sldId="268"/>
            <ac:spMk id="2" creationId="{FDC67FA6-F259-A194-88DB-0384B205A683}"/>
          </ac:spMkLst>
        </pc:spChg>
        <pc:spChg chg="mod">
          <ac:chgData name="Richard Pawson" userId="fc4c175b57fd2e55" providerId="LiveId" clId="{DC824AAA-291B-431B-91F3-391E33F29BA7}" dt="2022-07-06T17:04:51.172" v="6686" actId="20577"/>
          <ac:spMkLst>
            <pc:docMk/>
            <pc:sldMk cId="2655154688" sldId="268"/>
            <ac:spMk id="3" creationId="{0206BD68-23D6-069B-F69B-E4D79F07DDBB}"/>
          </ac:spMkLst>
        </pc:spChg>
      </pc:sldChg>
      <pc:sldChg chg="modSp new del mod">
        <pc:chgData name="Richard Pawson" userId="fc4c175b57fd2e55" providerId="LiveId" clId="{DC824AAA-291B-431B-91F3-391E33F29BA7}" dt="2022-07-09T08:58:04.901" v="7280" actId="47"/>
        <pc:sldMkLst>
          <pc:docMk/>
          <pc:sldMk cId="509559972" sldId="269"/>
        </pc:sldMkLst>
        <pc:spChg chg="mod">
          <ac:chgData name="Richard Pawson" userId="fc4c175b57fd2e55" providerId="LiveId" clId="{DC824AAA-291B-431B-91F3-391E33F29BA7}" dt="2022-07-06T15:42:50.066" v="5427" actId="20577"/>
          <ac:spMkLst>
            <pc:docMk/>
            <pc:sldMk cId="509559972" sldId="269"/>
            <ac:spMk id="2" creationId="{9D706F8D-4556-7A51-C61B-85D2DBF93BBC}"/>
          </ac:spMkLst>
        </pc:spChg>
        <pc:spChg chg="mod">
          <ac:chgData name="Richard Pawson" userId="fc4c175b57fd2e55" providerId="LiveId" clId="{DC824AAA-291B-431B-91F3-391E33F29BA7}" dt="2022-07-06T15:55:15.820" v="5638" actId="5793"/>
          <ac:spMkLst>
            <pc:docMk/>
            <pc:sldMk cId="509559972" sldId="269"/>
            <ac:spMk id="3" creationId="{17D47532-CB74-3454-92C1-C0D17267F770}"/>
          </ac:spMkLst>
        </pc:spChg>
      </pc:sldChg>
      <pc:sldChg chg="add del">
        <pc:chgData name="Richard Pawson" userId="fc4c175b57fd2e55" providerId="LiveId" clId="{DC824AAA-291B-431B-91F3-391E33F29BA7}" dt="2022-07-06T15:43:30.193" v="5429" actId="2890"/>
        <pc:sldMkLst>
          <pc:docMk/>
          <pc:sldMk cId="801923285" sldId="270"/>
        </pc:sldMkLst>
      </pc:sldChg>
      <pc:sldChg chg="addSp delSp modSp add mod">
        <pc:chgData name="Richard Pawson" userId="fc4c175b57fd2e55" providerId="LiveId" clId="{DC824AAA-291B-431B-91F3-391E33F29BA7}" dt="2022-07-09T08:58:42.121" v="7336" actId="20577"/>
        <pc:sldMkLst>
          <pc:docMk/>
          <pc:sldMk cId="3384186636" sldId="270"/>
        </pc:sldMkLst>
        <pc:spChg chg="mod">
          <ac:chgData name="Richard Pawson" userId="fc4c175b57fd2e55" providerId="LiveId" clId="{DC824AAA-291B-431B-91F3-391E33F29BA7}" dt="2022-07-06T17:14:08.836" v="7014" actId="20577"/>
          <ac:spMkLst>
            <pc:docMk/>
            <pc:sldMk cId="3384186636" sldId="270"/>
            <ac:spMk id="23" creationId="{D8751398-2032-77D5-F7EF-FECC4CF9AF36}"/>
          </ac:spMkLst>
        </pc:spChg>
        <pc:spChg chg="add mod">
          <ac:chgData name="Richard Pawson" userId="fc4c175b57fd2e55" providerId="LiveId" clId="{DC824AAA-291B-431B-91F3-391E33F29BA7}" dt="2022-07-09T08:58:42.121" v="7336" actId="20577"/>
          <ac:spMkLst>
            <pc:docMk/>
            <pc:sldMk cId="3384186636" sldId="270"/>
            <ac:spMk id="38" creationId="{F9B430F0-D559-099A-DCF8-57773F5E8D82}"/>
          </ac:spMkLst>
        </pc:spChg>
        <pc:spChg chg="mod">
          <ac:chgData name="Richard Pawson" userId="fc4c175b57fd2e55" providerId="LiveId" clId="{DC824AAA-291B-431B-91F3-391E33F29BA7}" dt="2022-07-06T17:14:21.051" v="7046" actId="20577"/>
          <ac:spMkLst>
            <pc:docMk/>
            <pc:sldMk cId="3384186636" sldId="270"/>
            <ac:spMk id="41" creationId="{745D5E11-E082-5B5E-59D4-D2A033B453FB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2" creationId="{1E49A427-30D1-4852-DFEB-CB02F47F0E11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3" creationId="{E398C769-21DF-AF1D-3120-36E9D4607096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4" creationId="{69F8E876-22F0-AA1A-F63D-07E591B2E4E0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5" creationId="{E3F6215A-2BDD-08D1-46BB-8B16D13BF6CA}"/>
          </ac:spMkLst>
        </pc:s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6" creationId="{EE9A3DFF-0602-72C1-4DC1-8103C699CC30}"/>
          </ac:grpSpMkLst>
        </pc:grpChg>
        <pc:grpChg chg="add 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39" creationId="{44A2B45E-C837-54DD-877F-8A3A14EFA189}"/>
          </ac:grpSpMkLst>
        </pc:grpChg>
        <pc:grpChg chg="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40" creationId="{6D3971B2-EB4F-1252-5153-5B2EDD3B0213}"/>
          </ac:grpSpMkLst>
        </pc:grpChg>
      </pc:sldChg>
      <pc:sldChg chg="addSp delSp modSp add mod ord">
        <pc:chgData name="Richard Pawson" userId="fc4c175b57fd2e55" providerId="LiveId" clId="{DC824AAA-291B-431B-91F3-391E33F29BA7}" dt="2022-07-11T07:47:38.963" v="10406"/>
        <pc:sldMkLst>
          <pc:docMk/>
          <pc:sldMk cId="2376796282" sldId="271"/>
        </pc:sldMkLst>
        <pc:spChg chg="add mod">
          <ac:chgData name="Richard Pawson" userId="fc4c175b57fd2e55" providerId="LiveId" clId="{DC824AAA-291B-431B-91F3-391E33F29BA7}" dt="2022-07-11T07:47:38.963" v="10406"/>
          <ac:spMkLst>
            <pc:docMk/>
            <pc:sldMk cId="2376796282" sldId="271"/>
            <ac:spMk id="9" creationId="{8763FBB8-69FC-5A28-E0CE-4D5306E4149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0" creationId="{C0229930-6DE2-3A31-2281-E07A40B0AF60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1" creationId="{8FFD9804-7705-53C1-B967-F163FB5403DF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2" creationId="{58FEA772-BB6A-B0DA-A4D6-406133E7038B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3" creationId="{404EEC61-3694-300A-2230-7BB45A694E3D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4" creationId="{EBBF0031-4286-B0CC-8D0D-01C409DE8A19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7" creationId="{D5E4BD35-0E55-4BF1-26FD-181F3252AB24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8" creationId="{6B1746E6-A60B-04ED-6D51-D8896AD59C18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9" creationId="{D4BEA6F8-3B05-7654-8D21-F4D6F9AF04D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0" creationId="{0D2DFDF7-454F-73D0-BA9F-014CC7F6E742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1" creationId="{15C4936C-0E4D-CAE7-DF43-9EC0D682282E}"/>
          </ac:spMkLst>
        </pc:spChg>
        <pc:spChg chg="add mod">
          <ac:chgData name="Richard Pawson" userId="fc4c175b57fd2e55" providerId="LiveId" clId="{DC824AAA-291B-431B-91F3-391E33F29BA7}" dt="2022-07-09T08:58:52.759" v="7358" actId="20577"/>
          <ac:spMkLst>
            <pc:docMk/>
            <pc:sldMk cId="2376796282" sldId="271"/>
            <ac:spMk id="52" creationId="{0AEFAE92-D23E-B5B6-C9DC-7565CA4371A8}"/>
          </ac:spMkLst>
        </pc:spChg>
        <pc:grpChg chg="del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38" creationId="{2CBCA615-368E-A5E4-AB59-7958319B511D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39" creationId="{CD5FFAA0-2EB9-914F-BC02-85C1A65FC6D6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45" creationId="{81B7BB3E-8763-D66C-13A8-A985234B556E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46" creationId="{7B1929E9-2735-93E4-17A2-3D64D241FDA7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15:13.454" v="7108" actId="47"/>
        <pc:sldMkLst>
          <pc:docMk/>
          <pc:sldMk cId="4235214039" sldId="272"/>
        </pc:sldMkLst>
        <pc:spChg chg="mod">
          <ac:chgData name="Richard Pawson" userId="fc4c175b57fd2e55" providerId="LiveId" clId="{DC824AAA-291B-431B-91F3-391E33F29BA7}" dt="2022-07-06T17:00:05.361" v="6413" actId="20577"/>
          <ac:spMkLst>
            <pc:docMk/>
            <pc:sldMk cId="4235214039" sldId="272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4:47.942" v="7048" actId="478"/>
          <ac:spMkLst>
            <pc:docMk/>
            <pc:sldMk cId="4235214039" sldId="272"/>
            <ac:spMk id="38" creationId="{DE6B0A90-AD8D-1300-EC95-737382C275C5}"/>
          </ac:spMkLst>
        </pc:s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" creationId="{B1083898-9868-E1D8-1C5C-1EEB64A91BCB}"/>
          </ac:grpSpMkLst>
        </pc:grpChg>
        <pc:grpChg chg="del mod">
          <ac:chgData name="Richard Pawson" userId="fc4c175b57fd2e55" providerId="LiveId" clId="{DC824AAA-291B-431B-91F3-391E33F29BA7}" dt="2022-07-06T17:13:21.754" v="6998" actId="21"/>
          <ac:grpSpMkLst>
            <pc:docMk/>
            <pc:sldMk cId="4235214039" sldId="272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7" creationId="{9423F32F-E978-59B8-1121-3E8DFAD01120}"/>
          </ac:grpSpMkLst>
        </pc:grpChg>
      </pc:sldChg>
      <pc:sldChg chg="addSp delSp modSp add mod ord">
        <pc:chgData name="Richard Pawson" userId="fc4c175b57fd2e55" providerId="LiveId" clId="{DC824AAA-291B-431B-91F3-391E33F29BA7}" dt="2022-07-09T08:59:10.852" v="7389" actId="20577"/>
        <pc:sldMkLst>
          <pc:docMk/>
          <pc:sldMk cId="607607647" sldId="273"/>
        </pc:sldMkLst>
        <pc:spChg chg="mod">
          <ac:chgData name="Richard Pawson" userId="fc4c175b57fd2e55" providerId="LiveId" clId="{DC824AAA-291B-431B-91F3-391E33F29BA7}" dt="2022-07-06T17:02:18.464" v="6487" actId="20577"/>
          <ac:spMkLst>
            <pc:docMk/>
            <pc:sldMk cId="607607647" sldId="273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06T17:02:21.013" v="6488" actId="20577"/>
          <ac:spMkLst>
            <pc:docMk/>
            <pc:sldMk cId="607607647" sldId="273"/>
            <ac:spMk id="25" creationId="{A8E5BA4B-4B49-9D10-43BA-52360D3F87A2}"/>
          </ac:spMkLst>
        </pc:spChg>
        <pc:spChg chg="add mod">
          <ac:chgData name="Richard Pawson" userId="fc4c175b57fd2e55" providerId="LiveId" clId="{DC824AAA-291B-431B-91F3-391E33F29BA7}" dt="2022-07-09T08:59:10.852" v="7389" actId="20577"/>
          <ac:spMkLst>
            <pc:docMk/>
            <pc:sldMk cId="607607647" sldId="273"/>
            <ac:spMk id="38" creationId="{80507CC7-90FB-2AF2-640A-B02DB04789F3}"/>
          </ac:spMkLst>
        </pc:s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7" creationId="{9423F32F-E978-59B8-1121-3E8DFAD01120}"/>
          </ac:grpSpMkLst>
        </pc:grpChg>
      </pc:sldChg>
      <pc:sldChg chg="addSp delSp modSp add mod">
        <pc:chgData name="Richard Pawson" userId="fc4c175b57fd2e55" providerId="LiveId" clId="{DC824AAA-291B-431B-91F3-391E33F29BA7}" dt="2022-07-11T07:58:26.763" v="10540" actId="2085"/>
        <pc:sldMkLst>
          <pc:docMk/>
          <pc:sldMk cId="300617741" sldId="274"/>
        </pc:sldMkLst>
        <pc:spChg chg="mod">
          <ac:chgData name="Richard Pawson" userId="fc4c175b57fd2e55" providerId="LiveId" clId="{DC824AAA-291B-431B-91F3-391E33F29BA7}" dt="2022-07-09T08:57:21.856" v="7219" actId="208"/>
          <ac:spMkLst>
            <pc:docMk/>
            <pc:sldMk cId="300617741" sldId="274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09T08:57:26.074" v="7220" actId="207"/>
          <ac:spMkLst>
            <pc:docMk/>
            <pc:sldMk cId="300617741" sldId="274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8:26.763" v="10540" actId="2085"/>
          <ac:spMkLst>
            <pc:docMk/>
            <pc:sldMk cId="300617741" sldId="274"/>
            <ac:spMk id="11" creationId="{8EB7C80D-1B7C-E7D1-3318-BB5A22EF7E87}"/>
          </ac:spMkLst>
        </pc:spChg>
        <pc:spChg chg="del">
          <ac:chgData name="Richard Pawson" userId="fc4c175b57fd2e55" providerId="LiveId" clId="{DC824AAA-291B-431B-91F3-391E33F29BA7}" dt="2022-07-09T08:56:27.636" v="7139" actId="478"/>
          <ac:spMkLst>
            <pc:docMk/>
            <pc:sldMk cId="300617741" sldId="274"/>
            <ac:spMk id="23" creationId="{D8751398-2032-77D5-F7EF-FECC4CF9AF36}"/>
          </ac:spMkLst>
        </pc:spChg>
        <pc:spChg chg="del mod topLvl">
          <ac:chgData name="Richard Pawson" userId="fc4c175b57fd2e55" providerId="LiveId" clId="{DC824AAA-291B-431B-91F3-391E33F29BA7}" dt="2022-07-11T07:47:49.293" v="10408" actId="478"/>
          <ac:spMkLst>
            <pc:docMk/>
            <pc:sldMk cId="300617741" sldId="274"/>
            <ac:spMk id="26" creationId="{6E04CE6C-9CC9-B792-9BAC-DEDF3742F095}"/>
          </ac:spMkLst>
        </pc:spChg>
        <pc:spChg chg="add mod">
          <ac:chgData name="Richard Pawson" userId="fc4c175b57fd2e55" providerId="LiveId" clId="{DC824AAA-291B-431B-91F3-391E33F29BA7}" dt="2022-07-11T07:57:48.702" v="10539" actId="20577"/>
          <ac:spMkLst>
            <pc:docMk/>
            <pc:sldMk cId="300617741" sldId="274"/>
            <ac:spMk id="40" creationId="{9F941A88-BB89-8072-27FF-E4C49024F2E3}"/>
          </ac:spMkLst>
        </pc:spChg>
        <pc:spChg chg="add mod">
          <ac:chgData name="Richard Pawson" userId="fc4c175b57fd2e55" providerId="LiveId" clId="{DC824AAA-291B-431B-91F3-391E33F29BA7}" dt="2022-07-11T07:47:42.935" v="10407"/>
          <ac:spMkLst>
            <pc:docMk/>
            <pc:sldMk cId="300617741" sldId="274"/>
            <ac:spMk id="49" creationId="{B6EA3293-66EE-5B6F-F9DF-8957E1D0C9D5}"/>
          </ac:spMkLst>
        </pc:s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3" creationId="{3E6F1A31-5B15-2285-700C-A42A19759AC0}"/>
          </ac:grpSpMkLst>
        </pc:grpChg>
        <pc:grpChg chg="topLv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8" creationId="{5AF624CD-11C8-9D53-2E6D-BE61C5D8F898}"/>
          </ac:grpSpMkLst>
        </pc:grpChg>
        <pc:grpChg chg="de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37" creationId="{9423F32F-E978-59B8-1121-3E8DFAD01120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09:58.701" v="6903" actId="47"/>
        <pc:sldMkLst>
          <pc:docMk/>
          <pc:sldMk cId="1137125913" sldId="274"/>
        </pc:sldMkLst>
        <pc:spChg chg="add mod">
          <ac:chgData name="Richard Pawson" userId="fc4c175b57fd2e55" providerId="LiveId" clId="{DC824AAA-291B-431B-91F3-391E33F29BA7}" dt="2022-07-06T17:09:18.085" v="6902" actId="20577"/>
          <ac:spMkLst>
            <pc:docMk/>
            <pc:sldMk cId="1137125913" sldId="274"/>
            <ac:spMk id="38" creationId="{80D915B6-72FB-B0AC-6D04-5DB096541FB6}"/>
          </ac:spMkLst>
        </pc:s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7" creationId="{9423F32F-E978-59B8-1121-3E8DFAD01120}"/>
          </ac:grpSpMkLst>
        </pc:grpChg>
      </pc:sldChg>
      <pc:sldChg chg="addSp delSp modSp new del mod ord">
        <pc:chgData name="Richard Pawson" userId="fc4c175b57fd2e55" providerId="LiveId" clId="{DC824AAA-291B-431B-91F3-391E33F29BA7}" dt="2022-07-10T09:05:02.269" v="10063" actId="47"/>
        <pc:sldMkLst>
          <pc:docMk/>
          <pc:sldMk cId="34456547" sldId="275"/>
        </pc:sldMkLst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2" creationId="{DC0A7819-89BD-D06E-4D75-79BF903FDB77}"/>
          </ac:spMkLst>
        </pc:spChg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3" creationId="{295F9E86-2808-F103-E03C-20E6F3898B3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1" creationId="{078A6E7F-9FE7-4689-32A6-21B07E08086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2" creationId="{730CAABD-780C-63B1-2A49-A9D72319D19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3" creationId="{E7A106E2-EB9F-3595-49EC-DDE0F1EE30E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4" creationId="{26B8DA9D-5466-1BD1-EDFC-EEB2C051F81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5" creationId="{AC07FA8D-B3D0-627B-9F5E-7AB285B8277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6" creationId="{4EA6447C-178F-1E7A-B8C6-B517DFB0905B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7" creationId="{DE2D4DFE-C8A2-AC06-FD51-5892971E6C6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9" creationId="{8F8FE406-B040-F149-D496-37FF22B67DCA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0" creationId="{D84A5EF9-CDA5-56AD-BC13-65BB572F24B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1" creationId="{13BE58CF-0D91-3A03-A83B-F20805EE298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2" creationId="{EA339F0F-2DD5-318B-F39A-9033E55A316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3" creationId="{02DD1B20-B583-7EF0-22F8-99CE96D24F2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5" creationId="{3B82E082-CD17-B62A-04AB-FA722E7CA31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6" creationId="{002A3C1B-F62E-8C37-DDA2-8D59EBE6DC1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7" creationId="{FF2338D9-23ED-69E8-5DD7-53A3EBB36B45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8" creationId="{FF14D6C6-1D4E-AD56-6787-866FE135D53F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9" creationId="{665903CB-6C9F-FA76-583E-D0F0F8A62D7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0" creationId="{807D49AD-10BA-C0B8-70AF-E012F03E6A8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2" creationId="{0FBE41A6-DC71-9880-CE2F-60DBBB1C985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3" creationId="{58D2DA78-E779-35D2-BB79-324728BC535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4" creationId="{2B138D07-89AB-6A36-AF66-624D985DF54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5" creationId="{263A7A18-916C-7BC2-39BD-A1CD3F15102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6" creationId="{B184B9D1-B17B-B482-D3D0-E218E3AA38FC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8" creationId="{4C30638A-E96A-D589-429C-20B89B43D21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9" creationId="{3123AEEE-990D-D95B-EA87-B06242D2D7D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0" creationId="{58F6960B-FEAB-EADA-FCF8-A81ADB71BB74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1" creationId="{8E31A6E4-1733-C2CD-8132-01DE4CC4F7AC}"/>
          </ac:spMkLst>
        </pc:spChg>
        <pc:spChg chg="add mod">
          <ac:chgData name="Richard Pawson" userId="fc4c175b57fd2e55" providerId="LiveId" clId="{DC824AAA-291B-431B-91F3-391E33F29BA7}" dt="2022-07-09T10:56:04.914" v="8477" actId="14100"/>
          <ac:spMkLst>
            <pc:docMk/>
            <pc:sldMk cId="34456547" sldId="275"/>
            <ac:spMk id="44" creationId="{002E2671-8C76-B028-9492-D95B5DABFD07}"/>
          </ac:spMkLst>
        </pc:spChg>
        <pc:spChg chg="add mod">
          <ac:chgData name="Richard Pawson" userId="fc4c175b57fd2e55" providerId="LiveId" clId="{DC824AAA-291B-431B-91F3-391E33F29BA7}" dt="2022-07-09T10:54:49.930" v="8407" actId="1076"/>
          <ac:spMkLst>
            <pc:docMk/>
            <pc:sldMk cId="34456547" sldId="275"/>
            <ac:spMk id="45" creationId="{E7B1D1DF-0107-B927-2CD9-4956D8E4DE38}"/>
          </ac:spMkLst>
        </pc:spChg>
        <pc:spChg chg="add mod">
          <ac:chgData name="Richard Pawson" userId="fc4c175b57fd2e55" providerId="LiveId" clId="{DC824AAA-291B-431B-91F3-391E33F29BA7}" dt="2022-07-09T10:58:42.691" v="8679" actId="20577"/>
          <ac:spMkLst>
            <pc:docMk/>
            <pc:sldMk cId="34456547" sldId="275"/>
            <ac:spMk id="46" creationId="{D49ACB8A-8F63-72C4-5089-10E385D47F5F}"/>
          </ac:spMkLst>
        </pc:spChg>
        <pc:spChg chg="add mod">
          <ac:chgData name="Richard Pawson" userId="fc4c175b57fd2e55" providerId="LiveId" clId="{DC824AAA-291B-431B-91F3-391E33F29BA7}" dt="2022-07-09T10:55:33.227" v="8473" actId="1076"/>
          <ac:spMkLst>
            <pc:docMk/>
            <pc:sldMk cId="34456547" sldId="275"/>
            <ac:spMk id="47" creationId="{7B5CD55B-EF9D-9330-E340-4DB0BD940F7F}"/>
          </ac:spMkLst>
        </pc:spChg>
        <pc:spChg chg="add mod">
          <ac:chgData name="Richard Pawson" userId="fc4c175b57fd2e55" providerId="LiveId" clId="{DC824AAA-291B-431B-91F3-391E33F29BA7}" dt="2022-07-09T10:55:37.290" v="8474" actId="1076"/>
          <ac:spMkLst>
            <pc:docMk/>
            <pc:sldMk cId="34456547" sldId="275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09T09:31:47.797" v="8398" actId="478"/>
          <ac:spMkLst>
            <pc:docMk/>
            <pc:sldMk cId="34456547" sldId="275"/>
            <ac:spMk id="49" creationId="{CCB8B27F-12AC-DE10-B10E-B775251F628A}"/>
          </ac:spMkLst>
        </pc:spChg>
        <pc:spChg chg="add del mod">
          <ac:chgData name="Richard Pawson" userId="fc4c175b57fd2e55" providerId="LiveId" clId="{DC824AAA-291B-431B-91F3-391E33F29BA7}" dt="2022-07-10T09:04:44.586" v="10061" actId="21"/>
          <ac:spMkLst>
            <pc:docMk/>
            <pc:sldMk cId="34456547" sldId="275"/>
            <ac:spMk id="50" creationId="{73AA0B92-4E84-92F4-EF50-AB939B7E1527}"/>
          </ac:spMkLst>
        </pc:spChg>
        <pc:spChg chg="add del mod">
          <ac:chgData name="Richard Pawson" userId="fc4c175b57fd2e55" providerId="LiveId" clId="{DC824AAA-291B-431B-91F3-391E33F29BA7}" dt="2022-07-09T09:31:40.357" v="8396" actId="478"/>
          <ac:spMkLst>
            <pc:docMk/>
            <pc:sldMk cId="34456547" sldId="275"/>
            <ac:spMk id="51" creationId="{CFFCC1BA-3027-5CEE-3CEB-3C7B3C0DC868}"/>
          </ac:spMkLst>
        </pc:spChg>
        <pc:spChg chg="add del mod">
          <ac:chgData name="Richard Pawson" userId="fc4c175b57fd2e55" providerId="LiveId" clId="{DC824AAA-291B-431B-91F3-391E33F29BA7}" dt="2022-07-09T09:30:00.249" v="8381"/>
          <ac:spMkLst>
            <pc:docMk/>
            <pc:sldMk cId="34456547" sldId="275"/>
            <ac:spMk id="52" creationId="{9176C550-86B9-B4CA-0920-085ED662220B}"/>
          </ac:spMkLst>
        </pc:spChg>
        <pc:spChg chg="add mod">
          <ac:chgData name="Richard Pawson" userId="fc4c175b57fd2e55" providerId="LiveId" clId="{DC824AAA-291B-431B-91F3-391E33F29BA7}" dt="2022-07-09T09:30:56.297" v="8390" actId="20577"/>
          <ac:spMkLst>
            <pc:docMk/>
            <pc:sldMk cId="34456547" sldId="275"/>
            <ac:spMk id="53" creationId="{2E035EF9-5A82-F60A-B8ED-938DBD241EA4}"/>
          </ac:spMkLst>
        </pc:spChg>
        <pc:spChg chg="add mod">
          <ac:chgData name="Richard Pawson" userId="fc4c175b57fd2e55" providerId="LiveId" clId="{DC824AAA-291B-431B-91F3-391E33F29BA7}" dt="2022-07-09T10:56:41.322" v="8531" actId="20577"/>
          <ac:spMkLst>
            <pc:docMk/>
            <pc:sldMk cId="34456547" sldId="275"/>
            <ac:spMk id="54" creationId="{51412499-3DA2-BC03-5277-9890DB2F67F6}"/>
          </ac:spMkLst>
        </pc:spChg>
        <pc:grpChg chg="add del mod">
          <ac:chgData name="Richard Pawson" userId="fc4c175b57fd2e55" providerId="LiveId" clId="{DC824AAA-291B-431B-91F3-391E33F29BA7}" dt="2022-07-09T09:00:55.073" v="7397" actId="478"/>
          <ac:grpSpMkLst>
            <pc:docMk/>
            <pc:sldMk cId="34456547" sldId="275"/>
            <ac:grpSpMk id="4" creationId="{955F8C76-C359-4E45-305A-6FEEBA0CBD8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5" creationId="{D3AFF64D-04FD-7A39-0372-1B0C35D1CC7F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6" creationId="{02AC7C4B-72CB-0CC8-971E-E356F6B9CA79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7" creationId="{BBB9D24F-0A4B-E192-742C-960B59C7EA33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8" creationId="{946F1ACD-E803-B8D5-EEAC-048EC70CA62E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9" creationId="{995F4799-2EB7-E161-D9F3-A8A592746F65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0" creationId="{B52F2313-946A-6C5B-9162-A3EE851C7222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8" creationId="{53519FA6-05CD-0D62-05E4-1E18B539265D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24" creationId="{A0C1FF01-F09F-D5F1-C8DA-E46A47D903B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1" creationId="{9BB2B52E-854F-E848-BDF1-A071A70E731A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7" creationId="{8816503B-475D-C46B-AECE-356F8589E9D6}"/>
          </ac:grpSpMkLst>
        </pc:grpChg>
        <pc:picChg chg="add mod">
          <ac:chgData name="Richard Pawson" userId="fc4c175b57fd2e55" providerId="LiveId" clId="{DC824AAA-291B-431B-91F3-391E33F29BA7}" dt="2022-07-09T09:29:59.207" v="8379" actId="1076"/>
          <ac:picMkLst>
            <pc:docMk/>
            <pc:sldMk cId="34456547" sldId="275"/>
            <ac:picMk id="43" creationId="{252D5801-8DDE-3D62-4E52-3AB56C7E1523}"/>
          </ac:picMkLst>
        </pc:picChg>
      </pc:sldChg>
      <pc:sldChg chg="add del ord">
        <pc:chgData name="Richard Pawson" userId="fc4c175b57fd2e55" providerId="LiveId" clId="{DC824AAA-291B-431B-91F3-391E33F29BA7}" dt="2022-07-09T10:56:16.289" v="8478" actId="47"/>
        <pc:sldMkLst>
          <pc:docMk/>
          <pc:sldMk cId="184105656" sldId="276"/>
        </pc:sldMkLst>
      </pc:sldChg>
      <pc:sldChg chg="addSp delSp modSp add mod ord">
        <pc:chgData name="Richard Pawson" userId="fc4c175b57fd2e55" providerId="LiveId" clId="{DC824AAA-291B-431B-91F3-391E33F29BA7}" dt="2022-07-11T07:53:05.148" v="10488" actId="20577"/>
        <pc:sldMkLst>
          <pc:docMk/>
          <pc:sldMk cId="3143952641" sldId="276"/>
        </pc:sldMkLst>
        <pc:spChg chg="add mod or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" creationId="{0DF0CDA3-D0F7-8574-C7CE-FA1B6D0D944B}"/>
          </ac:spMkLst>
        </pc:spChg>
        <pc:spChg chg="add mod">
          <ac:chgData name="Richard Pawson" userId="fc4c175b57fd2e55" providerId="LiveId" clId="{DC824AAA-291B-431B-91F3-391E33F29BA7}" dt="2022-07-10T09:11:34.625" v="10386" actId="1076"/>
          <ac:spMkLst>
            <pc:docMk/>
            <pc:sldMk cId="3143952641" sldId="276"/>
            <ac:spMk id="3" creationId="{97F1A407-E74F-45EF-B887-9A9D5E331010}"/>
          </ac:spMkLst>
        </pc:spChg>
        <pc:spChg chg="add mod">
          <ac:chgData name="Richard Pawson" userId="fc4c175b57fd2e55" providerId="LiveId" clId="{DC824AAA-291B-431B-91F3-391E33F29BA7}" dt="2022-07-11T07:51:48.702" v="10434" actId="20577"/>
          <ac:spMkLst>
            <pc:docMk/>
            <pc:sldMk cId="3143952641" sldId="276"/>
            <ac:spMk id="11" creationId="{7B7FCF95-13B7-7557-5402-49D100BF9AC8}"/>
          </ac:spMkLst>
        </pc:spChg>
        <pc:spChg chg="add del mod">
          <ac:chgData name="Richard Pawson" userId="fc4c175b57fd2e55" providerId="LiveId" clId="{DC824AAA-291B-431B-91F3-391E33F29BA7}" dt="2022-07-11T07:51:32.264" v="10426" actId="478"/>
          <ac:spMkLst>
            <pc:docMk/>
            <pc:sldMk cId="3143952641" sldId="276"/>
            <ac:spMk id="12" creationId="{E1858099-75CF-825A-6770-95EDB6BD839D}"/>
          </ac:spMkLst>
        </pc:spChg>
        <pc:spChg chg="add mod">
          <ac:chgData name="Richard Pawson" userId="fc4c175b57fd2e55" providerId="LiveId" clId="{DC824AAA-291B-431B-91F3-391E33F29BA7}" dt="2022-07-11T07:52:12.169" v="10447" actId="20577"/>
          <ac:spMkLst>
            <pc:docMk/>
            <pc:sldMk cId="3143952641" sldId="276"/>
            <ac:spMk id="13" creationId="{8629446A-C155-1EE9-C980-F24357839F52}"/>
          </ac:spMkLst>
        </pc:spChg>
        <pc:spChg chg="add del mod">
          <ac:chgData name="Richard Pawson" userId="fc4c175b57fd2e55" providerId="LiveId" clId="{DC824AAA-291B-431B-91F3-391E33F29BA7}" dt="2022-07-11T07:51:28.233" v="10425" actId="478"/>
          <ac:spMkLst>
            <pc:docMk/>
            <pc:sldMk cId="3143952641" sldId="276"/>
            <ac:spMk id="14" creationId="{F7A739E7-AA90-7E3E-1CE4-462AADE12FB5}"/>
          </ac:spMkLst>
        </pc:spChg>
        <pc:spChg chg="add mod">
          <ac:chgData name="Richard Pawson" userId="fc4c175b57fd2e55" providerId="LiveId" clId="{DC824AAA-291B-431B-91F3-391E33F29BA7}" dt="2022-07-11T07:52:29.041" v="10449" actId="404"/>
          <ac:spMkLst>
            <pc:docMk/>
            <pc:sldMk cId="3143952641" sldId="276"/>
            <ac:spMk id="15" creationId="{222D5AC7-6575-37F8-36CF-DF86DC67715E}"/>
          </ac:spMkLst>
        </pc:spChg>
        <pc:spChg chg="add del mod">
          <ac:chgData name="Richard Pawson" userId="fc4c175b57fd2e55" providerId="LiveId" clId="{DC824AAA-291B-431B-91F3-391E33F29BA7}" dt="2022-07-10T08:57:07.617" v="9704" actId="478"/>
          <ac:spMkLst>
            <pc:docMk/>
            <pc:sldMk cId="3143952641" sldId="276"/>
            <ac:spMk id="16" creationId="{E0E1EEB7-FB66-B7E3-2BE5-D5DD809E91DB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7" creationId="{ABE37AB1-2147-4652-FC58-EF81AAD67BD5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8" creationId="{7CF897B8-B58C-E8FB-11F0-B29855F41DE9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20" creationId="{319C14E6-E8D9-CF4A-73B6-EBA99E315922}"/>
          </ac:spMkLst>
        </pc:spChg>
        <pc:spChg chg="add mod">
          <ac:chgData name="Richard Pawson" userId="fc4c175b57fd2e55" providerId="LiveId" clId="{DC824AAA-291B-431B-91F3-391E33F29BA7}" dt="2022-07-11T07:48:11.017" v="10410" actId="1076"/>
          <ac:spMkLst>
            <pc:docMk/>
            <pc:sldMk cId="3143952641" sldId="276"/>
            <ac:spMk id="21" creationId="{26AB5C2D-7AD1-69A2-84D4-5204EF4B7565}"/>
          </ac:spMkLst>
        </pc:spChg>
        <pc:spChg chg="add mo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3" creationId="{EA259C81-96B9-B94C-8C4B-661268C37198}"/>
          </ac:spMkLst>
        </pc:spChg>
        <pc:spChg chg="add del mod">
          <ac:chgData name="Richard Pawson" userId="fc4c175b57fd2e55" providerId="LiveId" clId="{DC824AAA-291B-431B-91F3-391E33F29BA7}" dt="2022-07-10T09:04:40.098" v="10060" actId="478"/>
          <ac:spMkLst>
            <pc:docMk/>
            <pc:sldMk cId="3143952641" sldId="276"/>
            <ac:spMk id="31" creationId="{8A0DD185-5A9D-7869-B647-3BDA18B0D596}"/>
          </ac:spMkLst>
        </pc:spChg>
        <pc:spChg chg="add mod">
          <ac:chgData name="Richard Pawson" userId="fc4c175b57fd2e55" providerId="LiveId" clId="{DC824AAA-291B-431B-91F3-391E33F29BA7}" dt="2022-07-11T07:53:05.148" v="10488" actId="20577"/>
          <ac:spMkLst>
            <pc:docMk/>
            <pc:sldMk cId="3143952641" sldId="276"/>
            <ac:spMk id="40" creationId="{5072BDD6-D429-9491-644E-2FCE2CE23A56}"/>
          </ac:spMkLst>
        </pc:spChg>
        <pc:spChg chg="add del mod">
          <ac:chgData name="Richard Pawson" userId="fc4c175b57fd2e55" providerId="LiveId" clId="{DC824AAA-291B-431B-91F3-391E33F29BA7}" dt="2022-07-10T09:08:23.777" v="10220" actId="478"/>
          <ac:spMkLst>
            <pc:docMk/>
            <pc:sldMk cId="3143952641" sldId="276"/>
            <ac:spMk id="41" creationId="{090A4BED-8D5D-3A13-9B43-3EA9A688710A}"/>
          </ac:spMkLst>
        </pc:spChg>
        <pc:spChg chg="add mod">
          <ac:chgData name="Richard Pawson" userId="fc4c175b57fd2e55" providerId="LiveId" clId="{DC824AAA-291B-431B-91F3-391E33F29BA7}" dt="2022-07-11T07:49:37.140" v="10422" actId="20577"/>
          <ac:spMkLst>
            <pc:docMk/>
            <pc:sldMk cId="3143952641" sldId="276"/>
            <ac:spMk id="42" creationId="{A5ACEE52-7624-ABEC-4971-64EE653C598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4" creationId="{002E2671-8C76-B028-9492-D95B5DABFD07}"/>
          </ac:spMkLst>
        </pc:spChg>
        <pc:spChg chg="del mod">
          <ac:chgData name="Richard Pawson" userId="fc4c175b57fd2e55" providerId="LiveId" clId="{DC824AAA-291B-431B-91F3-391E33F29BA7}" dt="2022-07-11T07:51:23.121" v="10424" actId="478"/>
          <ac:spMkLst>
            <pc:docMk/>
            <pc:sldMk cId="3143952641" sldId="276"/>
            <ac:spMk id="45" creationId="{E7B1D1DF-0107-B927-2CD9-4956D8E4DE3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6" creationId="{D49ACB8A-8F63-72C4-5089-10E385D47F5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7" creationId="{7B5CD55B-EF9D-9330-E340-4DB0BD940F7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10T09:06:24.650" v="10118"/>
          <ac:spMkLst>
            <pc:docMk/>
            <pc:sldMk cId="3143952641" sldId="276"/>
            <ac:spMk id="49" creationId="{8FE60D1A-D419-7DEB-DDFF-8AE0340CECA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0" creationId="{73AA0B92-4E84-92F4-EF50-AB939B7E1527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3" creationId="{2E035EF9-5A82-F60A-B8ED-938DBD241EA4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4" creationId="{51412499-3DA2-BC03-5277-9890DB2F67F6}"/>
          </ac:spMkLst>
        </pc:spChg>
        <pc:picChg chg="add mod">
          <ac:chgData name="Richard Pawson" userId="fc4c175b57fd2e55" providerId="LiveId" clId="{DC824AAA-291B-431B-91F3-391E33F29BA7}" dt="2022-07-09T11:06:36.826" v="9170" actId="1076"/>
          <ac:picMkLst>
            <pc:docMk/>
            <pc:sldMk cId="3143952641" sldId="276"/>
            <ac:picMk id="19" creationId="{B29980A5-C269-BCC5-A188-448019603CB2}"/>
          </ac:picMkLst>
        </pc:picChg>
        <pc:picChg chg="add del">
          <ac:chgData name="Richard Pawson" userId="fc4c175b57fd2e55" providerId="LiveId" clId="{DC824AAA-291B-431B-91F3-391E33F29BA7}" dt="2022-07-10T09:02:08.685" v="9965" actId="22"/>
          <ac:picMkLst>
            <pc:docMk/>
            <pc:sldMk cId="3143952641" sldId="276"/>
            <ac:picMk id="29" creationId="{3FDBE93C-343F-B7D0-176A-7179F0A4201D}"/>
          </ac:picMkLst>
        </pc:picChg>
        <pc:picChg chg="del">
          <ac:chgData name="Richard Pawson" userId="fc4c175b57fd2e55" providerId="LiveId" clId="{DC824AAA-291B-431B-91F3-391E33F29BA7}" dt="2022-07-09T10:59:14.296" v="8683" actId="478"/>
          <ac:picMkLst>
            <pc:docMk/>
            <pc:sldMk cId="3143952641" sldId="276"/>
            <ac:picMk id="43" creationId="{252D5801-8DDE-3D62-4E52-3AB56C7E1523}"/>
          </ac:picMkLst>
        </pc:picChg>
        <pc:cxnChg chg="add mod">
          <ac:chgData name="Richard Pawson" userId="fc4c175b57fd2e55" providerId="LiveId" clId="{DC824AAA-291B-431B-91F3-391E33F29BA7}" dt="2022-07-10T09:11:15.381" v="10384" actId="14100"/>
          <ac:cxnSpMkLst>
            <pc:docMk/>
            <pc:sldMk cId="3143952641" sldId="276"/>
            <ac:cxnSpMk id="5" creationId="{B70FDF38-2C6C-6F76-4963-FC3B2E45BA71}"/>
          </ac:cxnSpMkLst>
        </pc:cxnChg>
        <pc:cxnChg chg="add mod">
          <ac:chgData name="Richard Pawson" userId="fc4c175b57fd2e55" providerId="LiveId" clId="{DC824AAA-291B-431B-91F3-391E33F29BA7}" dt="2022-07-10T09:11:11.482" v="10383" actId="14100"/>
          <ac:cxnSpMkLst>
            <pc:docMk/>
            <pc:sldMk cId="3143952641" sldId="276"/>
            <ac:cxnSpMk id="24" creationId="{68E0D3E8-0719-51ED-266C-718274538EBD}"/>
          </ac:cxnSpMkLst>
        </pc:cxnChg>
        <pc:cxnChg chg="add mod">
          <ac:chgData name="Richard Pawson" userId="fc4c175b57fd2e55" providerId="LiveId" clId="{DC824AAA-291B-431B-91F3-391E33F29BA7}" dt="2022-07-10T09:11:08.417" v="10382" actId="14100"/>
          <ac:cxnSpMkLst>
            <pc:docMk/>
            <pc:sldMk cId="3143952641" sldId="276"/>
            <ac:cxnSpMk id="27" creationId="{9888A4B9-258D-FDCF-A19F-AA3863067BD6}"/>
          </ac:cxnSpMkLst>
        </pc:cxnChg>
      </pc:sldChg>
      <pc:sldChg chg="add del">
        <pc:chgData name="Richard Pawson" userId="fc4c175b57fd2e55" providerId="LiveId" clId="{DC824AAA-291B-431B-91F3-391E33F29BA7}" dt="2022-07-09T09:31:28.927" v="8395" actId="47"/>
        <pc:sldMkLst>
          <pc:docMk/>
          <pc:sldMk cId="28728187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69A-1267-4CA9-F47B-FD24671D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52F1-C63B-9BE1-BBD4-FD197F46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ACF-BCB1-0A2D-5DB2-4464DDF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BA1-B46D-AEA8-3E73-AB233A4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D99-0666-79A9-854B-6BA0F68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C7FE-5EAE-ECE9-8082-0472D70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3931-599D-12BE-0BD0-CC8D8BB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4C09-BA70-B332-6395-9880564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60C-4A54-9626-D8BA-4A831977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A7E-B15B-4806-3803-786C1F3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83998-6995-8EC5-445C-8ED700D0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AFE6B-B9FC-FC8B-7DBE-FEB0D998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BB8-2D66-BEEE-288E-C781633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AC0-D24E-CF4E-D460-8A67171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13D-4460-A426-1D63-4476387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33F0-011D-FCEB-8C4B-A764A53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FC9-1304-0662-1700-0CAD5A3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140F-AA26-38DA-F762-2E69E52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A13F-29EB-4BD0-8133-335DB7B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CE6E-2AC7-1E4A-D20A-3CB17DC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454-EAFF-ECB5-403C-D68C3E9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A4C-A565-E0D8-27DD-8BC00FBB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A42-95FE-C11E-1FE8-370964B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022-B3E7-5E03-6889-A6946AB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72B-EAC7-75FB-DA79-057201C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B24-5B47-2B82-3700-E7F8CF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739A-21E9-5EC2-B8AC-BC0546E1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151D-C791-E64C-6F40-A7024A11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D673-8273-6E93-5CF8-FFB4C585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61D5-EBAF-82E7-33F1-C36C198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F256-4F81-C86B-D73E-3EA5C0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A1A-2A99-F21C-64B1-07B13ACC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C55-BD6E-43F0-D12C-876FB559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BA87-4D4A-6012-B7D2-3A76CF89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6C00-72AC-AEC5-E21A-1A566FE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225E-8B95-2803-3539-D247F776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7925-DE25-4587-3702-CFB518E5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25C6A-C33E-070D-E0B6-B51396F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7491-FCB4-7EEF-4344-964C364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B2F-CD89-5E7D-6746-A328D2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B024-C0EC-B8D7-8F8B-9260AF2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1F19-4380-1A86-58FA-0213868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1ED5-4D6F-99C3-AD6E-AEF5228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C065-E4E0-5C32-04EC-23EE1F1A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3026-167A-4886-C080-836B94EB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534-692B-CB10-2419-22CCF3C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A03-CE24-E9AB-8F84-7352BE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CDD6-5DE0-ACC6-BF91-EC6023A9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81-B654-DB99-E831-A610AABF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CAB1-B252-B41E-B843-D573FC93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8F9A-7E01-74B2-3F6C-85AF92DC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123-47E6-5476-2F1E-DFC904D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BF9-2559-80E8-A3E7-A6AF224A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F235-F4CA-0E7C-34A6-0EDC4BF3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2069-D2B3-1775-8FD8-20172F9F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A387-2399-2DD6-606A-3CEB659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3305-C40F-47DE-4664-08A1661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7BC2-8EE2-6A3D-BBE4-1D0D2455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DDC8-48FB-77EC-F655-BDDB55E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7D7-5123-75DE-1C80-08A17071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931-C827-0280-C4C9-F8A511F7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580B-757C-48FD-B0DC-1213978BC34C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158-1329-30A2-04E0-9530A619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E9-6178-4C03-19C9-0EF0580D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mpgeek/jobe#using-jo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7C-D5E2-F264-9662-C447AB73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Integrated Learning Environment </a:t>
            </a:r>
            <a:br>
              <a:rPr lang="en-GB" sz="4800" dirty="0"/>
            </a:br>
            <a:r>
              <a:rPr lang="en-GB" sz="4800" dirty="0"/>
              <a:t>for </a:t>
            </a:r>
            <a:br>
              <a:rPr lang="en-GB" sz="4800" dirty="0"/>
            </a:br>
            <a:r>
              <a:rPr lang="en-GB" sz="4800" dirty="0"/>
              <a:t>‘Programming with Functions’</a:t>
            </a:r>
          </a:p>
        </p:txBody>
      </p:sp>
    </p:spTree>
    <p:extLst>
      <p:ext uri="{BB962C8B-B14F-4D97-AF65-F5344CB8AC3E}">
        <p14:creationId xmlns:p14="http://schemas.microsoft.com/office/powerpoint/2010/main" val="23553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12041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3+4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7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Square(3+4)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49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083845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  <a:p>
              <a:endParaRPr lang="en-GB" sz="1100" dirty="0"/>
            </a:p>
            <a:p>
              <a:r>
                <a:rPr lang="en-GB" sz="1100" b="1" dirty="0"/>
                <a:t>4 marks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7091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2">
                      <a:lumMod val="75000"/>
                    </a:schemeClr>
                  </a:solidFill>
                </a:rPr>
                <a:t>Request next hint (1 mark)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6F1A31-5B15-2285-700C-A42A19759AC0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C860A-DE8E-3446-EC24-845AFBA88E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CCCB07-2B74-1256-DCD9-C95314A9FEA2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A1CA72-D228-5B2B-B287-E79FD9D0453A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50850-B7B2-BF5A-6CB4-FEBF17E232D2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71413-2FD8-DD6F-D934-1418B4499E2E}"/>
                </a:ext>
              </a:extLst>
            </p:cNvPr>
            <p:cNvSpPr txBox="1"/>
            <p:nvPr/>
          </p:nvSpPr>
          <p:spPr>
            <a:xfrm>
              <a:off x="5972354" y="3883059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B050"/>
                  </a:solidFill>
                </a:rPr>
                <a:t>All tests for Square passed.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68DB02-2B09-04EB-5EB5-46E56D7A9BB8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B4A62-A4C2-DD67-BA75-001D7A84DEB8}"/>
              </a:ext>
            </a:extLst>
          </p:cNvPr>
          <p:cNvSpPr/>
          <p:nvPr/>
        </p:nvSpPr>
        <p:spPr>
          <a:xfrm>
            <a:off x="5880336" y="279140"/>
            <a:ext cx="4209691" cy="225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90973-3A48-4478-D7D0-2BB4E2446DDC}"/>
              </a:ext>
            </a:extLst>
          </p:cNvPr>
          <p:cNvSpPr/>
          <p:nvPr/>
        </p:nvSpPr>
        <p:spPr>
          <a:xfrm>
            <a:off x="5894896" y="278336"/>
            <a:ext cx="1472062" cy="22503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826B8-74A4-4191-3144-B6CD780D2D51}"/>
              </a:ext>
            </a:extLst>
          </p:cNvPr>
          <p:cNvSpPr txBox="1"/>
          <p:nvPr/>
        </p:nvSpPr>
        <p:spPr>
          <a:xfrm>
            <a:off x="5880336" y="222955"/>
            <a:ext cx="23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Selected Language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42CDC-29D2-7EBA-990C-404DFC687457}"/>
              </a:ext>
            </a:extLst>
          </p:cNvPr>
          <p:cNvSpPr txBox="1"/>
          <p:nvPr/>
        </p:nvSpPr>
        <p:spPr>
          <a:xfrm>
            <a:off x="7381518" y="2523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60A7F2-590A-336A-205D-7B5F595EED78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813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a =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B430F0-D559-099A-DCF8-57773F5E8D82}"/>
              </a:ext>
            </a:extLst>
          </p:cNvPr>
          <p:cNvSpPr txBox="1"/>
          <p:nvPr/>
        </p:nvSpPr>
        <p:spPr>
          <a:xfrm>
            <a:off x="869964" y="657551"/>
            <a:ext cx="4763085" cy="516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 1 : Expression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Simple expression, returns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may wrap onto multiple lines.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get back previous entries via cursor 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edit anything other than current entry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Clear button</a:t>
            </a: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Only functions/methods from approved list usable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Separate errors into the </a:t>
            </a:r>
            <a:r>
              <a:rPr lang="en-GB" sz="1400" b="1" dirty="0"/>
              <a:t>System Feedback</a:t>
            </a:r>
            <a:r>
              <a:rPr lang="en-GB" sz="1400" dirty="0"/>
              <a:t>, and maximise </a:t>
            </a:r>
            <a:r>
              <a:rPr lang="en-GB" sz="1400" i="1" dirty="0"/>
              <a:t>clarity</a:t>
            </a:r>
            <a:r>
              <a:rPr lang="en-GB" sz="1400" dirty="0"/>
              <a:t>:</a:t>
            </a:r>
            <a:endParaRPr lang="en-GB" sz="1400" i="1" dirty="0"/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Syntax/parsing error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Not an expression (e.g. an assignment statement)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Calling an unrecognised or unapproved function, or 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Runtime error e.g. division by zero, out-of-range, incompatible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Add pre-defined named data sets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Ensure lists are returned in the format in which they are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User-selectable option to display the type with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Cannot paste into window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Feedback is also scrolling window, with Clear button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A2B45E-C837-54DD-877F-8A3A14EFA189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971B2-EB4F-1252-5153-5B2EDD3B02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98C769-21DF-AF1D-3120-36E9D4607096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F8E876-22F0-AA1A-F63D-07E591B2E4E0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F6215A-2BDD-08D1-46BB-8B16D13BF6CA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5D5E11-E082-5B5E-59D4-D2A033B453FB}"/>
                </a:ext>
              </a:extLst>
            </p:cNvPr>
            <p:cNvSpPr txBox="1"/>
            <p:nvPr/>
          </p:nvSpPr>
          <p:spPr>
            <a:xfrm>
              <a:off x="5972354" y="3883059"/>
              <a:ext cx="1693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‘a = 4’ is not an expression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9A427-30D1-4852-DFEB-CB02F47F0E11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EFAE92-D23E-B5B6-C9DC-7565CA4371A8}"/>
              </a:ext>
            </a:extLst>
          </p:cNvPr>
          <p:cNvSpPr txBox="1"/>
          <p:nvPr/>
        </p:nvSpPr>
        <p:spPr>
          <a:xfrm>
            <a:off x="5971636" y="744327"/>
            <a:ext cx="5665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2 :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Happy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Ensure that successful function may be used in </a:t>
            </a:r>
            <a:r>
              <a:rPr lang="en-GB" sz="1400" b="1" dirty="0"/>
              <a:t>Expression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Handle errors in </a:t>
            </a:r>
            <a:r>
              <a:rPr lang="en-GB" sz="1400" b="1" dirty="0"/>
              <a:t>System Feedback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Syntax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Other compilation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(as with expressions – use of disallowed function)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Not a function definition (e.g. a statement)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Runtime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Option to enforce that body of function must be a single statement of the form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Return [expression] </a:t>
            </a:r>
            <a:r>
              <a:rPr lang="en-GB" sz="1400" dirty="0"/>
              <a:t>or, for C#, expression syntax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Transparent handling of 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Definition of multiple functions that may call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paste into the function definition pane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BB8-69FC-5A28-E0CE-4D5306E41491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767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259494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 – Marks available 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806905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Request next hint (-1 mark)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507CC7-90FB-2AF2-640A-B02DB04789F3}"/>
              </a:ext>
            </a:extLst>
          </p:cNvPr>
          <p:cNvSpPr txBox="1"/>
          <p:nvPr/>
        </p:nvSpPr>
        <p:spPr>
          <a:xfrm>
            <a:off x="6096000" y="474454"/>
            <a:ext cx="5608607" cy="588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3: Tasks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Task pane containing HTML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Specifies functions/methods/variables that may be used </a:t>
            </a:r>
            <a:r>
              <a:rPr lang="en-GB" sz="1400" i="1" dirty="0"/>
              <a:t>in this task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ability to define and execute tests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Tests should be executed in defined order, designed for simplest case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Feedback</a:t>
            </a:r>
            <a:r>
              <a:rPr lang="en-GB" sz="1400" b="1" dirty="0"/>
              <a:t> </a:t>
            </a:r>
            <a:r>
              <a:rPr lang="en-GB" sz="1400" dirty="0"/>
              <a:t>shows No. of tests passed and first failure only - with input values, expected result, actual result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Button to submit task available only when (hidden) tests all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Get hints, in defined order, each one reducing the marks available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Option to specify time before next hint becomes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Task successfully completed message in Feedback, showing marks, time started,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Decide how a task is set up e.g. as standalone URL? (Can then link to next task in the success message?)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Example of levels of hints: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1 describes algorithm in words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2 specifies which functions/data you need to use.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3 is partial code with fill-in-the-blanks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four is complete code, but shown as image that cannot be cut/pasted – must still be copied into function definition area to get the minimum 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076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624CD-11C8-9D53-2E6D-BE61C5D8F898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1397477" y="2267258"/>
            <a:chExt cx="4416727" cy="2977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DFA47-D84A-29A1-50A3-18033A4BDE57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DBE38-99AE-3F84-5C3D-D4BA64B35E4F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7C80D-1B7C-E7D1-3318-BB5A22EF7E87}"/>
                </a:ext>
              </a:extLst>
            </p:cNvPr>
            <p:cNvSpPr txBox="1"/>
            <p:nvPr/>
          </p:nvSpPr>
          <p:spPr>
            <a:xfrm>
              <a:off x="1397477" y="2267258"/>
              <a:ext cx="1061645" cy="3481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B88740-FD04-4376-59B1-C7CC2CACAD7B}"/>
              </a:ext>
            </a:extLst>
          </p:cNvPr>
          <p:cNvGrpSpPr/>
          <p:nvPr/>
        </p:nvGrpSpPr>
        <p:grpSpPr>
          <a:xfrm>
            <a:off x="5880336" y="223558"/>
            <a:ext cx="4209691" cy="308950"/>
            <a:chOff x="1449236" y="197544"/>
            <a:chExt cx="4209691" cy="3089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8B4A62-A4C2-DD67-BA75-001D7A84DEB8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B90973-3A48-4478-D7D0-2BB4E2446DDC}"/>
                </a:ext>
              </a:extLst>
            </p:cNvPr>
            <p:cNvSpPr/>
            <p:nvPr/>
          </p:nvSpPr>
          <p:spPr>
            <a:xfrm>
              <a:off x="1463796" y="252322"/>
              <a:ext cx="880497" cy="2250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1826B8-74A4-4191-3144-B6CD780D2D51}"/>
                </a:ext>
              </a:extLst>
            </p:cNvPr>
            <p:cNvSpPr txBox="1"/>
            <p:nvPr/>
          </p:nvSpPr>
          <p:spPr>
            <a:xfrm>
              <a:off x="1449236" y="197544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42CDC-29D2-7EBA-990C-404DFC687457}"/>
                </a:ext>
              </a:extLst>
            </p:cNvPr>
            <p:cNvSpPr txBox="1"/>
            <p:nvPr/>
          </p:nvSpPr>
          <p:spPr>
            <a:xfrm>
              <a:off x="2394020" y="22949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C#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41A88-BB89-8072-27FF-E4C49024F2E3}"/>
              </a:ext>
            </a:extLst>
          </p:cNvPr>
          <p:cNvSpPr txBox="1"/>
          <p:nvPr/>
        </p:nvSpPr>
        <p:spPr>
          <a:xfrm>
            <a:off x="1362902" y="3541615"/>
            <a:ext cx="8765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Story 4 : Context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function(s) defined by the user as part of the task, when completed, are used within an application that the user may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might be console, or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application code is hidden, written in TypeScript, and common to all user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user writes only the pure functions representing core domain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series of tasks results in the development of the complete core functionality of an application e.g. a game/simulation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task uses only teacher-authored code in the background, to avoid compounding any subtle errors not trapped by tests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A3293-66EE-5B6F-F9DF-8957E1D0C9D5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06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7FCF95-13B7-7557-5402-49D100BF9AC8}"/>
              </a:ext>
            </a:extLst>
          </p:cNvPr>
          <p:cNvSpPr/>
          <p:nvPr/>
        </p:nvSpPr>
        <p:spPr>
          <a:xfrm>
            <a:off x="5128881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446A-C155-1EE9-C980-F24357839F52}"/>
              </a:ext>
            </a:extLst>
          </p:cNvPr>
          <p:cNvSpPr/>
          <p:nvPr/>
        </p:nvSpPr>
        <p:spPr>
          <a:xfrm>
            <a:off x="966042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(PHP on Linux)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5AC7-6575-37F8-36CF-DF86DC67715E}"/>
              </a:ext>
            </a:extLst>
          </p:cNvPr>
          <p:cNvSpPr/>
          <p:nvPr/>
        </p:nvSpPr>
        <p:spPr>
          <a:xfrm>
            <a:off x="9251964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Administration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(Naked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37AB1-2147-4652-FC58-EF81AAD67BD5}"/>
              </a:ext>
            </a:extLst>
          </p:cNvPr>
          <p:cNvSpPr txBox="1"/>
          <p:nvPr/>
        </p:nvSpPr>
        <p:spPr>
          <a:xfrm>
            <a:off x="8640706" y="5606243"/>
            <a:ext cx="310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Objects: Teacher, Student, Task, Assignment, …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897B8-B58C-E8FB-11F0-B29855F41DE9}"/>
              </a:ext>
            </a:extLst>
          </p:cNvPr>
          <p:cNvSpPr txBox="1"/>
          <p:nvPr/>
        </p:nvSpPr>
        <p:spPr>
          <a:xfrm>
            <a:off x="401998" y="5544951"/>
            <a:ext cx="348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3C61AA"/>
                </a:solidFill>
                <a:effectLst/>
                <a:latin typeface="-apple-system"/>
                <a:hlinkClick r:id="rId2"/>
              </a:rPr>
              <a:t>https://github.com/trampgeek/jobe#using-jobe</a:t>
            </a:r>
            <a:endParaRPr lang="en-GB" u="sng" dirty="0">
              <a:solidFill>
                <a:srgbClr val="3C61A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add Mono templates for C# &amp; VB.NET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980A5-C269-BCC5-A188-44801960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67" y="161754"/>
            <a:ext cx="1873526" cy="129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A407-E74F-45EF-B887-9A9D5E331010}"/>
              </a:ext>
            </a:extLst>
          </p:cNvPr>
          <p:cNvSpPr txBox="1"/>
          <p:nvPr/>
        </p:nvSpPr>
        <p:spPr>
          <a:xfrm>
            <a:off x="1478452" y="161754"/>
            <a:ext cx="24636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Written in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Combines some standard NOF views of Admin functionality</a:t>
            </a:r>
            <a:br>
              <a:rPr lang="en-GB" sz="1100" dirty="0"/>
            </a:br>
            <a:r>
              <a:rPr lang="en-GB" sz="1100" dirty="0"/>
              <a:t>with custom UI framework for programming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FDF38-2C6C-6F76-4963-FC3B2E45BA71}"/>
              </a:ext>
            </a:extLst>
          </p:cNvPr>
          <p:cNvCxnSpPr>
            <a:cxnSpLocks/>
          </p:cNvCxnSpPr>
          <p:nvPr/>
        </p:nvCxnSpPr>
        <p:spPr>
          <a:xfrm>
            <a:off x="7074931" y="727807"/>
            <a:ext cx="2897205" cy="27011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259C81-96B9-B94C-8C4B-661268C37198}"/>
              </a:ext>
            </a:extLst>
          </p:cNvPr>
          <p:cNvSpPr txBox="1"/>
          <p:nvPr/>
        </p:nvSpPr>
        <p:spPr>
          <a:xfrm>
            <a:off x="8396810" y="2431154"/>
            <a:ext cx="278883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Log-on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View assigned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Record progress/marks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E0D3E8-0719-51ED-266C-718274538EBD}"/>
              </a:ext>
            </a:extLst>
          </p:cNvPr>
          <p:cNvCxnSpPr>
            <a:cxnSpLocks/>
          </p:cNvCxnSpPr>
          <p:nvPr/>
        </p:nvCxnSpPr>
        <p:spPr>
          <a:xfrm>
            <a:off x="5814391" y="1575782"/>
            <a:ext cx="0" cy="18532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8A4B9-258D-FDCF-A19F-AA3863067BD6}"/>
              </a:ext>
            </a:extLst>
          </p:cNvPr>
          <p:cNvCxnSpPr>
            <a:cxnSpLocks/>
          </p:cNvCxnSpPr>
          <p:nvPr/>
        </p:nvCxnSpPr>
        <p:spPr>
          <a:xfrm flipH="1">
            <a:off x="1768415" y="807979"/>
            <a:ext cx="3032185" cy="271270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C14E6-E8D9-CF4A-73B6-EBA99E315922}"/>
              </a:ext>
            </a:extLst>
          </p:cNvPr>
          <p:cNvSpPr/>
          <p:nvPr/>
        </p:nvSpPr>
        <p:spPr>
          <a:xfrm>
            <a:off x="4714337" y="3523995"/>
            <a:ext cx="6663906" cy="20176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B5C2D-7AD1-69A2-84D4-5204EF4B7565}"/>
              </a:ext>
            </a:extLst>
          </p:cNvPr>
          <p:cNvSpPr txBox="1"/>
          <p:nvPr/>
        </p:nvSpPr>
        <p:spPr>
          <a:xfrm>
            <a:off x="7585691" y="3668988"/>
            <a:ext cx="187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One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2BDD6-D429-9491-644E-2FCE2CE23A56}"/>
              </a:ext>
            </a:extLst>
          </p:cNvPr>
          <p:cNvSpPr txBox="1"/>
          <p:nvPr/>
        </p:nvSpPr>
        <p:spPr>
          <a:xfrm>
            <a:off x="8468158" y="71039"/>
            <a:ext cx="37955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Generic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Task-specific code, may include. example application</a:t>
            </a:r>
            <a:br>
              <a:rPr lang="en-GB" sz="1100" dirty="0"/>
            </a:br>
            <a:r>
              <a:rPr lang="en-GB" sz="1100" dirty="0"/>
              <a:t>(common to all user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User-language specific (task generic) glue code</a:t>
            </a:r>
          </a:p>
          <a:p>
            <a:r>
              <a:rPr lang="en-GB" sz="1100" b="1" dirty="0"/>
              <a:t>User language (Python, C#, VB.NET, Java,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(Hidden) wrapper-code, task specific but templated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CEE52-7624-ABEC-4971-64EE653C5988}"/>
              </a:ext>
            </a:extLst>
          </p:cNvPr>
          <p:cNvSpPr txBox="1"/>
          <p:nvPr/>
        </p:nvSpPr>
        <p:spPr>
          <a:xfrm>
            <a:off x="806269" y="2395828"/>
            <a:ext cx="35662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Send: Programming language + user source code (with  templated wrapper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Returns: Console output generated by successful execution, or compile / runtime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DA3-D0F7-8574-C7CE-FA1B6D0D944B}"/>
              </a:ext>
            </a:extLst>
          </p:cNvPr>
          <p:cNvSpPr txBox="1"/>
          <p:nvPr/>
        </p:nvSpPr>
        <p:spPr>
          <a:xfrm>
            <a:off x="4721708" y="2391455"/>
            <a:ext cx="29767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Given a task ID serves up whole page including all TypeScript files and (hidden) task-specific &amp; generic wrapper code in user language.</a:t>
            </a:r>
          </a:p>
        </p:txBody>
      </p:sp>
    </p:spTree>
    <p:extLst>
      <p:ext uri="{BB962C8B-B14F-4D97-AF65-F5344CB8AC3E}">
        <p14:creationId xmlns:p14="http://schemas.microsoft.com/office/powerpoint/2010/main" val="314395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930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Integrated Learning Environment  for  ‘Programming with Functions’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ILE</dc:title>
  <dc:creator>Richard Pawson</dc:creator>
  <cp:lastModifiedBy>Richard Pawson</cp:lastModifiedBy>
  <cp:revision>1</cp:revision>
  <dcterms:created xsi:type="dcterms:W3CDTF">2022-07-06T10:45:16Z</dcterms:created>
  <dcterms:modified xsi:type="dcterms:W3CDTF">2022-07-11T07:58:35Z</dcterms:modified>
</cp:coreProperties>
</file>