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60" r:id="rId5"/>
    <p:sldId id="262" r:id="rId6"/>
    <p:sldId id="261" r:id="rId7"/>
    <p:sldId id="264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DF91295B-F577-4DC6-8780-FD8B79E5E543}" type="datetimeFigureOut">
              <a:rPr lang="he-IL" smtClean="0"/>
              <a:t>כ"א/אייר/תשע"ט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2ED93E57-36B4-409F-B3F0-7DD66AAC9F68}" type="slidenum">
              <a:rPr lang="he-IL" smtClean="0"/>
              <a:t>‹#›</a:t>
            </a:fld>
            <a:endParaRPr lang="he-IL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23210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1295B-F577-4DC6-8780-FD8B79E5E543}" type="datetimeFigureOut">
              <a:rPr lang="he-IL" smtClean="0"/>
              <a:t>כ"א/אייר/תשע"ט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93E57-36B4-409F-B3F0-7DD66AAC9F6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92869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1295B-F577-4DC6-8780-FD8B79E5E543}" type="datetimeFigureOut">
              <a:rPr lang="he-IL" smtClean="0"/>
              <a:t>כ"א/אייר/תשע"ט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93E57-36B4-409F-B3F0-7DD66AAC9F6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14976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1295B-F577-4DC6-8780-FD8B79E5E543}" type="datetimeFigureOut">
              <a:rPr lang="he-IL" smtClean="0"/>
              <a:t>כ"א/אייר/תשע"ט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93E57-36B4-409F-B3F0-7DD66AAC9F6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0352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F91295B-F577-4DC6-8780-FD8B79E5E543}" type="datetimeFigureOut">
              <a:rPr lang="he-IL" smtClean="0"/>
              <a:t>כ"א/אייר/תשע"ט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ED93E57-36B4-409F-B3F0-7DD66AAC9F68}" type="slidenum">
              <a:rPr lang="he-IL" smtClean="0"/>
              <a:t>‹#›</a:t>
            </a:fld>
            <a:endParaRPr lang="he-IL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1372499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1295B-F577-4DC6-8780-FD8B79E5E543}" type="datetimeFigureOut">
              <a:rPr lang="he-IL" smtClean="0"/>
              <a:t>כ"א/אייר/תשע"ט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93E57-36B4-409F-B3F0-7DD66AAC9F6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0915449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1295B-F577-4DC6-8780-FD8B79E5E543}" type="datetimeFigureOut">
              <a:rPr lang="he-IL" smtClean="0"/>
              <a:t>כ"א/אייר/תשע"ט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93E57-36B4-409F-B3F0-7DD66AAC9F6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0410139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1295B-F577-4DC6-8780-FD8B79E5E543}" type="datetimeFigureOut">
              <a:rPr lang="he-IL" smtClean="0"/>
              <a:t>כ"א/אייר/תשע"ט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93E57-36B4-409F-B3F0-7DD66AAC9F6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2178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1295B-F577-4DC6-8780-FD8B79E5E543}" type="datetimeFigureOut">
              <a:rPr lang="he-IL" smtClean="0"/>
              <a:t>כ"א/אייר/תשע"ט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93E57-36B4-409F-B3F0-7DD66AAC9F6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73074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DF91295B-F577-4DC6-8780-FD8B79E5E543}" type="datetimeFigureOut">
              <a:rPr lang="he-IL" smtClean="0"/>
              <a:t>כ"א/אייר/תשע"ט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2ED93E57-36B4-409F-B3F0-7DD66AAC9F68}" type="slidenum">
              <a:rPr lang="he-IL" smtClean="0"/>
              <a:t>‹#›</a:t>
            </a:fld>
            <a:endParaRPr lang="he-IL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016710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DF91295B-F577-4DC6-8780-FD8B79E5E543}" type="datetimeFigureOut">
              <a:rPr lang="he-IL" smtClean="0"/>
              <a:t>כ"א/אייר/תשע"ט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2ED93E57-36B4-409F-B3F0-7DD66AAC9F6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73305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F91295B-F577-4DC6-8780-FD8B79E5E543}" type="datetimeFigureOut">
              <a:rPr lang="he-IL" smtClean="0"/>
              <a:t>כ"א/אייר/תשע"ט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ED93E57-36B4-409F-B3F0-7DD66AAC9F68}" type="slidenum">
              <a:rPr lang="he-IL" smtClean="0"/>
              <a:t>‹#›</a:t>
            </a:fld>
            <a:endParaRPr lang="he-IL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83315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1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239AC-2EB2-4E80-A6D6-62942C557B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6628" y="1783959"/>
            <a:ext cx="4645250" cy="2889114"/>
          </a:xfrm>
        </p:spPr>
        <p:txBody>
          <a:bodyPr anchor="b">
            <a:normAutofit/>
          </a:bodyPr>
          <a:lstStyle/>
          <a:p>
            <a:pPr algn="l"/>
            <a:r>
              <a:rPr lang="en-US" b="1" dirty="0" err="1">
                <a:latin typeface="Arial Rounded MT Bold" panose="020F0704030504030204" pitchFamily="34" charset="0"/>
              </a:rPr>
              <a:t>D’oH</a:t>
            </a:r>
            <a:r>
              <a:rPr lang="en-US" b="1" dirty="0">
                <a:latin typeface="Arial Rounded MT Bold" panose="020F0704030504030204" pitchFamily="34" charset="0"/>
              </a:rPr>
              <a:t>!</a:t>
            </a:r>
            <a:endParaRPr lang="he-IL" b="1" dirty="0">
              <a:latin typeface="Arial Rounded MT Bold" panose="020F07040305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D702EE-8844-47C5-B8A3-1542557AAAE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34" r="19293" b="-1"/>
          <a:stretch/>
        </p:blipFill>
        <p:spPr>
          <a:xfrm>
            <a:off x="20" y="10"/>
            <a:ext cx="6024134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3940072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E616A-8938-4B66-A1C2-FC649DC54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D’oH</a:t>
            </a:r>
            <a:r>
              <a:rPr lang="en-US" dirty="0"/>
              <a:t>?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34620F-7497-4969-805B-E2EC6F261F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err="1"/>
              <a:t>D’oH</a:t>
            </a:r>
            <a:r>
              <a:rPr lang="en-US" dirty="0"/>
              <a:t> is an automated dough making machine. Its purpose is to make the baking process easier by removing the need to measure ingredients by hand. </a:t>
            </a:r>
          </a:p>
          <a:p>
            <a:pPr algn="l" rtl="0"/>
            <a:endParaRPr lang="en-US" dirty="0"/>
          </a:p>
          <a:p>
            <a:pPr algn="r"/>
            <a:r>
              <a:rPr lang="en-US" dirty="0" err="1"/>
              <a:t>D’oH</a:t>
            </a:r>
            <a:r>
              <a:rPr lang="he-IL" dirty="0"/>
              <a:t> היא מכונה המכינה בצק בצורה אוטומטית. מטרתה היא להפוך את תהליך האפייה לפשוט ומהיר יותר ע"י הסרת הצורך במדידה ידנית של חומרי הגלם.</a:t>
            </a:r>
            <a:endParaRPr lang="en-US" dirty="0"/>
          </a:p>
          <a:p>
            <a:pPr algn="l" rt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735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6F09F-2B2A-40DE-8D03-B5EF548D2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5C1018-89BE-441B-8A2C-8B28621CBF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/>
              <a:t>The hardware is based on 4 main components:</a:t>
            </a:r>
          </a:p>
          <a:p>
            <a:pPr lvl="1" algn="l" rtl="0"/>
            <a:r>
              <a:rPr lang="en-US" dirty="0"/>
              <a:t>The rail</a:t>
            </a:r>
          </a:p>
          <a:p>
            <a:pPr lvl="1" algn="l" rtl="0"/>
            <a:r>
              <a:rPr lang="en-US" dirty="0"/>
              <a:t>The scale</a:t>
            </a:r>
          </a:p>
          <a:p>
            <a:pPr lvl="1" algn="l" rtl="0"/>
            <a:r>
              <a:rPr lang="en-US" dirty="0"/>
              <a:t>The containers</a:t>
            </a:r>
          </a:p>
          <a:p>
            <a:pPr lvl="1" algn="l" rtl="0"/>
            <a:r>
              <a:rPr lang="en-US" dirty="0"/>
              <a:t>The hall effect. </a:t>
            </a:r>
          </a:p>
          <a:p>
            <a:pPr marL="457200" lvl="1" indent="0" algn="l" rtl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308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6F09F-2B2A-40DE-8D03-B5EF548D2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5C1018-89BE-441B-8A2C-8B28621CBF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0663"/>
            <a:ext cx="10515600" cy="4351338"/>
          </a:xfrm>
        </p:spPr>
        <p:txBody>
          <a:bodyPr>
            <a:normAutofit lnSpcReduction="10000"/>
          </a:bodyPr>
          <a:lstStyle/>
          <a:p>
            <a:pPr algn="l" rtl="0"/>
            <a:r>
              <a:rPr lang="en-US" dirty="0"/>
              <a:t>The Progress so far:</a:t>
            </a:r>
          </a:p>
          <a:p>
            <a:pPr lvl="1" algn="l" rtl="0"/>
            <a:r>
              <a:rPr lang="en-US" dirty="0"/>
              <a:t>We’ve created a working stepper-motor based rail. The rail is controlled by a stepper motor, which is in return controlled by Bluetooth commands.</a:t>
            </a:r>
          </a:p>
          <a:p>
            <a:pPr lvl="1" algn="l" rtl="0"/>
            <a:r>
              <a:rPr lang="en-US" dirty="0"/>
              <a:t>We’ve created a working prototype of the big container, opening and closing using a servo motor and a string.</a:t>
            </a:r>
          </a:p>
          <a:p>
            <a:pPr lvl="1" algn="l" rtl="0"/>
            <a:r>
              <a:rPr lang="en-US" dirty="0"/>
              <a:t>We’ve combined Bluetooth commands to control the rail and the container at the same time.</a:t>
            </a:r>
          </a:p>
          <a:p>
            <a:pPr lvl="1" algn="l" rtl="0"/>
            <a:endParaRPr lang="en-US" dirty="0"/>
          </a:p>
          <a:p>
            <a:pPr algn="l" rtl="0"/>
            <a:r>
              <a:rPr lang="en-US" dirty="0"/>
              <a:t>What’s next:</a:t>
            </a:r>
          </a:p>
          <a:p>
            <a:pPr lvl="1" algn="l" rtl="0"/>
            <a:r>
              <a:rPr lang="en-US" dirty="0"/>
              <a:t>Finishing the big containers (sealing, aesthetics, etc.)</a:t>
            </a:r>
          </a:p>
          <a:p>
            <a:pPr lvl="1" algn="l" rtl="0"/>
            <a:r>
              <a:rPr lang="en-US" dirty="0"/>
              <a:t>Working on the small containers.</a:t>
            </a:r>
          </a:p>
          <a:p>
            <a:pPr lvl="1" algn="l" rtl="0"/>
            <a:r>
              <a:rPr lang="en-US" dirty="0"/>
              <a:t>Creating a scale using the load cell.</a:t>
            </a:r>
          </a:p>
          <a:p>
            <a:pPr lvl="1" algn="l" rtl="0"/>
            <a:r>
              <a:rPr lang="en-US" dirty="0"/>
              <a:t>Waiting on the hall effect sensor.</a:t>
            </a:r>
          </a:p>
          <a:p>
            <a:pPr lvl="1" algn="l" rtl="0"/>
            <a:endParaRPr lang="en-US" dirty="0"/>
          </a:p>
          <a:p>
            <a:pPr lvl="1" algn="l" rt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0621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6F09F-2B2A-40DE-8D03-B5EF548D2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5C1018-89BE-441B-8A2C-8B28621CBF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/>
              <a:t>The app lets the user create dough recipes, save them, and then send them off to be created by the hardware.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5063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6F09F-2B2A-40DE-8D03-B5EF548D2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5C1018-89BE-441B-8A2C-8B28621CBF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0663"/>
            <a:ext cx="10515600" cy="4351338"/>
          </a:xfrm>
        </p:spPr>
        <p:txBody>
          <a:bodyPr>
            <a:normAutofit lnSpcReduction="10000"/>
          </a:bodyPr>
          <a:lstStyle/>
          <a:p>
            <a:pPr algn="l" rtl="0"/>
            <a:r>
              <a:rPr lang="en-US" dirty="0"/>
              <a:t>The Progress so far:</a:t>
            </a:r>
          </a:p>
          <a:p>
            <a:pPr lvl="1" algn="l" rtl="0"/>
            <a:r>
              <a:rPr lang="en-US" dirty="0"/>
              <a:t>Login page (user name and password).</a:t>
            </a:r>
          </a:p>
          <a:p>
            <a:pPr lvl="1" algn="l" rtl="0"/>
            <a:r>
              <a:rPr lang="en-US" dirty="0"/>
              <a:t>Main page (History, stats, settings).</a:t>
            </a:r>
          </a:p>
          <a:p>
            <a:pPr lvl="1" algn="l" rtl="0"/>
            <a:r>
              <a:rPr lang="en-US" dirty="0"/>
              <a:t>Configuration page (configuring containers to ingredients).</a:t>
            </a:r>
          </a:p>
          <a:p>
            <a:pPr lvl="1" algn="l" rtl="0"/>
            <a:r>
              <a:rPr lang="en-US" dirty="0"/>
              <a:t>Recipe creating page.</a:t>
            </a:r>
          </a:p>
          <a:p>
            <a:pPr lvl="1" algn="l" rtl="0"/>
            <a:r>
              <a:rPr lang="en-US" dirty="0"/>
              <a:t>Basic interaction with the Bluetooth device.</a:t>
            </a:r>
          </a:p>
          <a:p>
            <a:pPr lvl="1" algn="l" rtl="0"/>
            <a:endParaRPr lang="en-US" dirty="0"/>
          </a:p>
          <a:p>
            <a:pPr algn="l" rtl="0"/>
            <a:r>
              <a:rPr lang="en-US" dirty="0"/>
              <a:t>What’s next:</a:t>
            </a:r>
          </a:p>
          <a:p>
            <a:pPr lvl="1" algn="l" rtl="0"/>
            <a:r>
              <a:rPr lang="en-US" dirty="0"/>
              <a:t>Building a wider options app according to our original planning. </a:t>
            </a:r>
          </a:p>
          <a:p>
            <a:pPr lvl="1" algn="l" rtl="0"/>
            <a:r>
              <a:rPr lang="en-US" dirty="0"/>
              <a:t>Adding integration with the cloud.</a:t>
            </a:r>
          </a:p>
          <a:p>
            <a:pPr lvl="1" algn="l" rtl="0"/>
            <a:r>
              <a:rPr lang="en-US" dirty="0"/>
              <a:t>Adding integration with the Bluetooth device.</a:t>
            </a:r>
          </a:p>
          <a:p>
            <a:pPr lvl="1" algn="l" rtl="0"/>
            <a:endParaRPr lang="en-US" dirty="0"/>
          </a:p>
          <a:p>
            <a:pPr lvl="1" algn="l" rtl="0"/>
            <a:endParaRPr lang="en-US" dirty="0"/>
          </a:p>
          <a:p>
            <a:pPr lvl="1" algn="l" rt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9832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6F09F-2B2A-40DE-8D03-B5EF548D2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/>
          <a:lstStyle/>
          <a:p>
            <a:r>
              <a:rPr lang="en-US" dirty="0"/>
              <a:t>SOFTWARE</a:t>
            </a:r>
            <a:endParaRPr lang="he-IL" dirty="0"/>
          </a:p>
        </p:txBody>
      </p:sp>
      <p:pic>
        <p:nvPicPr>
          <p:cNvPr id="7" name="Picture 6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6F122E95-C245-4472-A929-33168DB0CF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736" y="1874517"/>
            <a:ext cx="2529733" cy="4499492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E3B78AA0-09E7-45DB-918D-F714406CF5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8908" y="1874515"/>
            <a:ext cx="2529733" cy="4499492"/>
          </a:xfrm>
          <a:prstGeom prst="rect">
            <a:avLst/>
          </a:prstGeom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7D48F91B-A93F-4D58-8ABC-21984880BD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7362" y="1874515"/>
            <a:ext cx="2529733" cy="4499492"/>
          </a:xfrm>
          <a:prstGeom prst="rect">
            <a:avLst/>
          </a:prstGeom>
        </p:spPr>
      </p:pic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8DE2DE96-5675-42AC-AB9B-E731690BD17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8648" y="1874516"/>
            <a:ext cx="2529733" cy="4499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9416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6F09F-2B2A-40DE-8D03-B5EF548D2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5C1018-89BE-441B-8A2C-8B28621CBF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/>
              <a:t>The cloud will hold all computation functions needed for the project. For example:</a:t>
            </a:r>
          </a:p>
          <a:p>
            <a:pPr lvl="1" algn="l" rtl="0"/>
            <a:r>
              <a:rPr lang="en-US" dirty="0"/>
              <a:t>Calculating remaining amount per containers based on previous jobs.</a:t>
            </a:r>
          </a:p>
          <a:p>
            <a:pPr marL="457200" lvl="1" indent="0" algn="l" rtl="0">
              <a:buNone/>
            </a:pPr>
            <a:endParaRPr lang="en-US" dirty="0"/>
          </a:p>
          <a:p>
            <a:pPr algn="l" rtl="0"/>
            <a:r>
              <a:rPr lang="en-US" dirty="0"/>
              <a:t>The cloud will hold all necessary databases for the project. For example:</a:t>
            </a:r>
          </a:p>
          <a:p>
            <a:pPr lvl="1" algn="l" rtl="0"/>
            <a:r>
              <a:rPr lang="en-US" dirty="0"/>
              <a:t>Users database</a:t>
            </a:r>
          </a:p>
          <a:p>
            <a:pPr lvl="1" algn="l" rtl="0"/>
            <a:r>
              <a:rPr lang="en-US" dirty="0"/>
              <a:t>Recipes per user database</a:t>
            </a:r>
          </a:p>
          <a:p>
            <a:pPr lvl="1" algn="l" rtl="0"/>
            <a:r>
              <a:rPr lang="en-US" dirty="0"/>
              <a:t>Ingredients conversion database.</a:t>
            </a:r>
          </a:p>
        </p:txBody>
      </p:sp>
    </p:spTree>
    <p:extLst>
      <p:ext uri="{BB962C8B-B14F-4D97-AF65-F5344CB8AC3E}">
        <p14:creationId xmlns:p14="http://schemas.microsoft.com/office/powerpoint/2010/main" val="1618003679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87</TotalTime>
  <Words>328</Words>
  <Application>Microsoft Office PowerPoint</Application>
  <PresentationFormat>Widescreen</PresentationFormat>
  <Paragraphs>46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Arial Rounded MT Bold</vt:lpstr>
      <vt:lpstr>Gill Sans MT</vt:lpstr>
      <vt:lpstr>Impact</vt:lpstr>
      <vt:lpstr>Badge</vt:lpstr>
      <vt:lpstr>D’oH!</vt:lpstr>
      <vt:lpstr>What is D’oH?</vt:lpstr>
      <vt:lpstr>HARDWARE</vt:lpstr>
      <vt:lpstr>HARDWARE</vt:lpstr>
      <vt:lpstr>SOFTWARE</vt:lpstr>
      <vt:lpstr>SOFTWARE</vt:lpstr>
      <vt:lpstr>SOFTWARE</vt:lpstr>
      <vt:lpstr>CLOUD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Dou!</dc:title>
  <dc:creator>Sharon Pikovski</dc:creator>
  <cp:lastModifiedBy>Sharon Pikovski</cp:lastModifiedBy>
  <cp:revision>10</cp:revision>
  <dcterms:created xsi:type="dcterms:W3CDTF">2019-05-20T14:14:31Z</dcterms:created>
  <dcterms:modified xsi:type="dcterms:W3CDTF">2019-05-26T17:03:54Z</dcterms:modified>
</cp:coreProperties>
</file>