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Study Buddy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#5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Testing Plans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GUIs - Manual and JUnit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Server - Manual and JUnit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- Manual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MySQL, ksh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 Tables Loaded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Students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Enrolled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Script that uses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properties file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read and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files.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Issues reloading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drop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er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27" y="1017737"/>
            <a:ext cx="6060049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DB - Commands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INSERT INTO students(sID, sEmail, sPass, sFName, sLName, date_joined, last_login, logged_in, user_status) VALUES ( 1, 'tray@uncg.edu', 'pass1', 'Tray', 'McKnight', '2017-03-22', '2017-03-22', 1, 0);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INSERT INTO classes ( cID , cName, cDescription, profLName, profEmail) VALUES (001, 'CSC 553' , 'Theory of Computation' , 'Blanchet-Sadri', 'fsadri@uncg.edu');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INSERT INTO ENROLLED (sID, cID) VALUES ( 1,0);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GUIs have been coded in Java and XML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Currently have 10 GUIs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of the GUIs have a similar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GUIs - Java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99" y="954175"/>
            <a:ext cx="5897824" cy="38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GUI - XML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400" y="944824"/>
            <a:ext cx="3843450" cy="39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Written in 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are separate classes that allow GUI and server communication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</a:t>
            </a:r>
            <a:r>
              <a:rPr lang="en"/>
              <a:t>instantiated</a:t>
            </a:r>
            <a:r>
              <a:rPr lang="en"/>
              <a:t> by the GUIs to use its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75" y="1017725"/>
            <a:ext cx="6090380" cy="38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Remaining Tasks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5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Transfer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Encryption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Write 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Case Queries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Finish up Website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Additional GUI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Owner’s Manual/Documentation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