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Study Buddy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4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Tony Ratliff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J’lesa Carr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Trayvon McKnight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</a:t>
            </a:r>
            <a:r>
              <a:rPr lang="en"/>
              <a:t>Requirements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Handshake Protocol - used to identify the client software to the server.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- Allow for the creation of user accounts.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- used to correctly identify a specific user to the server.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 Rooms - Allow users to communicate with one another both publicly and privately.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- Be able to assign users to the correct classroom groups.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Attendance- used to reset chat rooms at various intervals.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Timing Mechanism - used to reset chat rooms at various intervals.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Transfer - a protocol used for sending and receiving files to and from other users.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Encryption Algorithm - used to encrypt and decrypt server and client messages.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</a:t>
            </a:r>
            <a:r>
              <a:rPr lang="en"/>
              <a:t> Requirements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 Rooms - </a:t>
            </a: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users to communicate with one another both publicly and privately.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- Be able to assign users to the correct classroom groups.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Attendance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used to reset chat rooms at various intervals.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Timing Mechanism - used to reset chat rooms at various intervals.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Transfer - a protocol used for sending and receiving files to and from other users.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Encryption Algorithm - used to encrypt and decrypt server and client messages.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Requirements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- a hub used to communicate with multiple clients.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- for storing user information as well as login credentials.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Distribution Page - website to display information about the product and allow users to download the software.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- Android device running Android OS 4.4 Kit Kat or higher.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Software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Server Software created with Java SE.  Version 7 compatible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Physical or Virtual Server - Recommended Ubuntu Server 16.04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Requirements:  At least 8 cores @ 2.2GH, 16GB of Ram, and 500GB HD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 compiles as .JAR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 Dependencies:  mySQL Server v 5.7 or greater, Apache Web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user - User with basic table permissions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comes as folder and should be copied to the root of the file system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Structure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Lib - Contains the ODBC Driver to communication between Java and mySQL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Server.jar - The server execution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Studybuddy.conf - UPStart config file for running program at system startup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Studybuddy-start.sh - Bash start script for starting the server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Studybuddy-stop.sh - Bash stop script for killing the server process</a:t>
            </a:r>
          </a:p>
        </p:txBody>
      </p:sp>
      <p:pic>
        <p:nvPicPr>
          <p:cNvPr descr="fileStucture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87" y="1217012"/>
            <a:ext cx="51530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the Software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Error Detection: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ODBC Driver Missing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Database Server Not Running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Incorrect Database Password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Port In Use</a:t>
            </a:r>
          </a:p>
        </p:txBody>
      </p:sp>
      <p:pic>
        <p:nvPicPr>
          <p:cNvPr descr="running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150" y="2341550"/>
            <a:ext cx="46291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Server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 run builds all tables required by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Upon successful start, move the studybuddy.conf file to /etc/init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Server Log</a:t>
            </a:r>
          </a:p>
        </p:txBody>
      </p:sp>
      <p:pic>
        <p:nvPicPr>
          <p:cNvPr descr="log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0" y="1211400"/>
            <a:ext cx="8106099" cy="175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Requirements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- a hub used to communicate with multiple clients.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- for storing user information as well as login credentials.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Distribution Page - website to display information about the product and allow users to download the software.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- Android device running Android OS 4.4 Kit Kat or higher.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Installation Via Device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Settings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Go to General if needed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Security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Unknown Sources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Then go to studybuddy.uncg.edu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</a:t>
            </a:r>
            <a:r>
              <a:rPr lang="en"/>
              <a:t> Requirements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- a hub used to communicate with multiple clients.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- for storing user information as well as login credentials.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Distribution Page - website to display information about the product and allow users to download the software.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- Android device running Android OS 4.4 Kit Kat or higher.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Handshake Protocol - used to identify the client software to the server.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- Allow for the creation of user accounts.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- used to correctly identify a specific user to the server.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