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0" y="594400"/>
            <a:ext cx="7801500" cy="243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4"/>
            <a:ext cx="7801500" cy="149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Tony Ratliff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J’lesa Carr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Trayvon McKnight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1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250" y="284012"/>
            <a:ext cx="34194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/ Server Cross Session Communications</a:t>
            </a:r>
          </a:p>
        </p:txBody>
      </p:sp>
      <p:sp>
        <p:nvSpPr>
          <p:cNvPr id="185" name="Shape 185"/>
          <p:cNvSpPr/>
          <p:nvPr/>
        </p:nvSpPr>
        <p:spPr>
          <a:xfrm>
            <a:off x="3244000" y="1446125"/>
            <a:ext cx="2141700" cy="183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993275" y="2145725"/>
            <a:ext cx="8286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Session</a:t>
            </a:r>
          </a:p>
        </p:txBody>
      </p:sp>
      <p:sp>
        <p:nvSpPr>
          <p:cNvPr id="187" name="Shape 187"/>
          <p:cNvSpPr/>
          <p:nvPr/>
        </p:nvSpPr>
        <p:spPr>
          <a:xfrm>
            <a:off x="5737450" y="2145725"/>
            <a:ext cx="8286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</a:t>
            </a:r>
          </a:p>
        </p:txBody>
      </p:sp>
      <p:sp>
        <p:nvSpPr>
          <p:cNvPr id="188" name="Shape 188"/>
          <p:cNvSpPr/>
          <p:nvPr/>
        </p:nvSpPr>
        <p:spPr>
          <a:xfrm>
            <a:off x="5385700" y="3427600"/>
            <a:ext cx="8286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</a:t>
            </a:r>
          </a:p>
        </p:txBody>
      </p:sp>
      <p:sp>
        <p:nvSpPr>
          <p:cNvPr id="189" name="Shape 189"/>
          <p:cNvSpPr/>
          <p:nvPr/>
        </p:nvSpPr>
        <p:spPr>
          <a:xfrm>
            <a:off x="2415400" y="3427600"/>
            <a:ext cx="8286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</a:t>
            </a:r>
          </a:p>
        </p:txBody>
      </p:sp>
      <p:sp>
        <p:nvSpPr>
          <p:cNvPr id="190" name="Shape 190"/>
          <p:cNvSpPr/>
          <p:nvPr/>
        </p:nvSpPr>
        <p:spPr>
          <a:xfrm>
            <a:off x="859850" y="2223875"/>
            <a:ext cx="7113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191" name="Shape 191"/>
          <p:cNvSpPr/>
          <p:nvPr/>
        </p:nvSpPr>
        <p:spPr>
          <a:xfrm>
            <a:off x="1282000" y="3505750"/>
            <a:ext cx="7113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192" name="Shape 192"/>
          <p:cNvSpPr/>
          <p:nvPr/>
        </p:nvSpPr>
        <p:spPr>
          <a:xfrm>
            <a:off x="7011675" y="2223875"/>
            <a:ext cx="7113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193" name="Shape 193"/>
          <p:cNvSpPr/>
          <p:nvPr/>
        </p:nvSpPr>
        <p:spPr>
          <a:xfrm>
            <a:off x="6800575" y="3505750"/>
            <a:ext cx="7113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cxnSp>
        <p:nvCxnSpPr>
          <p:cNvPr id="194" name="Shape 194"/>
          <p:cNvCxnSpPr>
            <a:stCxn id="189" idx="3"/>
            <a:endCxn id="185" idx="3"/>
          </p:cNvCxnSpPr>
          <p:nvPr/>
        </p:nvCxnSpPr>
        <p:spPr>
          <a:xfrm flipH="1" rot="10800000">
            <a:off x="3244000" y="3014050"/>
            <a:ext cx="313500" cy="6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5" name="Shape 195"/>
          <p:cNvCxnSpPr>
            <a:stCxn id="191" idx="3"/>
            <a:endCxn id="189" idx="1"/>
          </p:cNvCxnSpPr>
          <p:nvPr/>
        </p:nvCxnSpPr>
        <p:spPr>
          <a:xfrm>
            <a:off x="1993300" y="3646450"/>
            <a:ext cx="4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>
            <a:stCxn id="185" idx="3"/>
            <a:endCxn id="189" idx="3"/>
          </p:cNvCxnSpPr>
          <p:nvPr/>
        </p:nvCxnSpPr>
        <p:spPr>
          <a:xfrm flipH="1">
            <a:off x="3244144" y="3014017"/>
            <a:ext cx="313500" cy="6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" name="Shape 197"/>
          <p:cNvCxnSpPr>
            <a:stCxn id="189" idx="1"/>
            <a:endCxn id="191" idx="3"/>
          </p:cNvCxnSpPr>
          <p:nvPr/>
        </p:nvCxnSpPr>
        <p:spPr>
          <a:xfrm rot="10800000">
            <a:off x="1993300" y="3646450"/>
            <a:ext cx="4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>
            <a:stCxn id="188" idx="1"/>
            <a:endCxn id="185" idx="5"/>
          </p:cNvCxnSpPr>
          <p:nvPr/>
        </p:nvCxnSpPr>
        <p:spPr>
          <a:xfrm rot="10800000">
            <a:off x="5072200" y="3014050"/>
            <a:ext cx="313500" cy="6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9" name="Shape 199"/>
          <p:cNvCxnSpPr>
            <a:stCxn id="185" idx="5"/>
            <a:endCxn id="188" idx="1"/>
          </p:cNvCxnSpPr>
          <p:nvPr/>
        </p:nvCxnSpPr>
        <p:spPr>
          <a:xfrm>
            <a:off x="5072055" y="3014017"/>
            <a:ext cx="313500" cy="6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" name="Shape 200"/>
          <p:cNvCxnSpPr>
            <a:stCxn id="188" idx="3"/>
            <a:endCxn id="193" idx="1"/>
          </p:cNvCxnSpPr>
          <p:nvPr/>
        </p:nvCxnSpPr>
        <p:spPr>
          <a:xfrm>
            <a:off x="6214300" y="3646450"/>
            <a:ext cx="5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" name="Shape 201"/>
          <p:cNvCxnSpPr>
            <a:stCxn id="193" idx="1"/>
            <a:endCxn id="188" idx="3"/>
          </p:cNvCxnSpPr>
          <p:nvPr/>
        </p:nvCxnSpPr>
        <p:spPr>
          <a:xfrm rot="10800000">
            <a:off x="6214375" y="3646450"/>
            <a:ext cx="5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>
            <a:stCxn id="190" idx="3"/>
            <a:endCxn id="186" idx="1"/>
          </p:cNvCxnSpPr>
          <p:nvPr/>
        </p:nvCxnSpPr>
        <p:spPr>
          <a:xfrm>
            <a:off x="1571150" y="2364575"/>
            <a:ext cx="4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>
            <a:stCxn id="186" idx="1"/>
            <a:endCxn id="190" idx="3"/>
          </p:cNvCxnSpPr>
          <p:nvPr/>
        </p:nvCxnSpPr>
        <p:spPr>
          <a:xfrm rot="10800000">
            <a:off x="1571175" y="2364575"/>
            <a:ext cx="4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>
            <a:stCxn id="186" idx="3"/>
            <a:endCxn id="185" idx="2"/>
          </p:cNvCxnSpPr>
          <p:nvPr/>
        </p:nvCxnSpPr>
        <p:spPr>
          <a:xfrm>
            <a:off x="2821875" y="2364575"/>
            <a:ext cx="4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>
            <a:stCxn id="185" idx="2"/>
            <a:endCxn id="186" idx="3"/>
          </p:cNvCxnSpPr>
          <p:nvPr/>
        </p:nvCxnSpPr>
        <p:spPr>
          <a:xfrm rot="10800000">
            <a:off x="2821900" y="2364575"/>
            <a:ext cx="4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6" name="Shape 206"/>
          <p:cNvCxnSpPr>
            <a:stCxn id="185" idx="6"/>
            <a:endCxn id="187" idx="1"/>
          </p:cNvCxnSpPr>
          <p:nvPr/>
        </p:nvCxnSpPr>
        <p:spPr>
          <a:xfrm>
            <a:off x="5385700" y="2364575"/>
            <a:ext cx="35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" name="Shape 207"/>
          <p:cNvCxnSpPr>
            <a:stCxn id="187" idx="1"/>
            <a:endCxn id="185" idx="6"/>
          </p:cNvCxnSpPr>
          <p:nvPr/>
        </p:nvCxnSpPr>
        <p:spPr>
          <a:xfrm rot="10800000">
            <a:off x="5385850" y="2364575"/>
            <a:ext cx="35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8" name="Shape 208"/>
          <p:cNvCxnSpPr>
            <a:stCxn id="187" idx="3"/>
            <a:endCxn id="192" idx="1"/>
          </p:cNvCxnSpPr>
          <p:nvPr/>
        </p:nvCxnSpPr>
        <p:spPr>
          <a:xfrm>
            <a:off x="6566050" y="2364575"/>
            <a:ext cx="44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>
            <a:stCxn id="192" idx="1"/>
            <a:endCxn id="187" idx="3"/>
          </p:cNvCxnSpPr>
          <p:nvPr/>
        </p:nvCxnSpPr>
        <p:spPr>
          <a:xfrm rot="10800000">
            <a:off x="6566175" y="2364575"/>
            <a:ext cx="44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/ Server Chat Room Data Structure</a:t>
            </a:r>
          </a:p>
        </p:txBody>
      </p:sp>
      <p:sp>
        <p:nvSpPr>
          <p:cNvPr id="215" name="Shape 215"/>
          <p:cNvSpPr/>
          <p:nvPr/>
        </p:nvSpPr>
        <p:spPr>
          <a:xfrm>
            <a:off x="1327950" y="1418700"/>
            <a:ext cx="6488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Chat Rooms</a:t>
            </a:r>
          </a:p>
        </p:txBody>
      </p:sp>
      <p:sp>
        <p:nvSpPr>
          <p:cNvPr id="216" name="Shape 216"/>
          <p:cNvSpPr/>
          <p:nvPr/>
        </p:nvSpPr>
        <p:spPr>
          <a:xfrm>
            <a:off x="1327950" y="2501400"/>
            <a:ext cx="1086600" cy="60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Chat Room</a:t>
            </a:r>
          </a:p>
        </p:txBody>
      </p:sp>
      <p:sp>
        <p:nvSpPr>
          <p:cNvPr id="217" name="Shape 217"/>
          <p:cNvSpPr/>
          <p:nvPr/>
        </p:nvSpPr>
        <p:spPr>
          <a:xfrm>
            <a:off x="311700" y="2622450"/>
            <a:ext cx="891000" cy="36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Students</a:t>
            </a:r>
          </a:p>
        </p:txBody>
      </p:sp>
      <p:sp>
        <p:nvSpPr>
          <p:cNvPr id="218" name="Shape 218"/>
          <p:cNvSpPr/>
          <p:nvPr/>
        </p:nvSpPr>
        <p:spPr>
          <a:xfrm>
            <a:off x="311700" y="3439425"/>
            <a:ext cx="10866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Messages</a:t>
            </a:r>
          </a:p>
        </p:txBody>
      </p:sp>
      <p:sp>
        <p:nvSpPr>
          <p:cNvPr id="219" name="Shape 219"/>
          <p:cNvSpPr/>
          <p:nvPr/>
        </p:nvSpPr>
        <p:spPr>
          <a:xfrm>
            <a:off x="1578600" y="3439425"/>
            <a:ext cx="5853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Files</a:t>
            </a:r>
          </a:p>
        </p:txBody>
      </p:sp>
      <p:cxnSp>
        <p:nvCxnSpPr>
          <p:cNvPr id="220" name="Shape 220"/>
          <p:cNvCxnSpPr>
            <a:stCxn id="217" idx="3"/>
            <a:endCxn id="216" idx="1"/>
          </p:cNvCxnSpPr>
          <p:nvPr/>
        </p:nvCxnSpPr>
        <p:spPr>
          <a:xfrm>
            <a:off x="1202700" y="2806200"/>
            <a:ext cx="1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>
            <a:stCxn id="216" idx="2"/>
            <a:endCxn id="218" idx="0"/>
          </p:cNvCxnSpPr>
          <p:nvPr/>
        </p:nvCxnSpPr>
        <p:spPr>
          <a:xfrm flipH="1">
            <a:off x="855150" y="3111000"/>
            <a:ext cx="1016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2" name="Shape 222"/>
          <p:cNvCxnSpPr>
            <a:stCxn id="216" idx="2"/>
            <a:endCxn id="219" idx="0"/>
          </p:cNvCxnSpPr>
          <p:nvPr/>
        </p:nvCxnSpPr>
        <p:spPr>
          <a:xfrm>
            <a:off x="1871250" y="3111000"/>
            <a:ext cx="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3" name="Shape 223"/>
          <p:cNvSpPr/>
          <p:nvPr/>
        </p:nvSpPr>
        <p:spPr>
          <a:xfrm>
            <a:off x="4243787" y="2501387"/>
            <a:ext cx="1086600" cy="60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Chat Room</a:t>
            </a:r>
          </a:p>
        </p:txBody>
      </p:sp>
      <p:sp>
        <p:nvSpPr>
          <p:cNvPr id="224" name="Shape 224"/>
          <p:cNvSpPr/>
          <p:nvPr/>
        </p:nvSpPr>
        <p:spPr>
          <a:xfrm>
            <a:off x="3227537" y="2622437"/>
            <a:ext cx="891000" cy="36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Students</a:t>
            </a:r>
          </a:p>
        </p:txBody>
      </p:sp>
      <p:sp>
        <p:nvSpPr>
          <p:cNvPr id="225" name="Shape 225"/>
          <p:cNvSpPr/>
          <p:nvPr/>
        </p:nvSpPr>
        <p:spPr>
          <a:xfrm>
            <a:off x="3227537" y="3439412"/>
            <a:ext cx="10866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Messages</a:t>
            </a:r>
          </a:p>
        </p:txBody>
      </p:sp>
      <p:sp>
        <p:nvSpPr>
          <p:cNvPr id="226" name="Shape 226"/>
          <p:cNvSpPr/>
          <p:nvPr/>
        </p:nvSpPr>
        <p:spPr>
          <a:xfrm>
            <a:off x="4494437" y="3439412"/>
            <a:ext cx="5853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Files</a:t>
            </a:r>
          </a:p>
        </p:txBody>
      </p:sp>
      <p:cxnSp>
        <p:nvCxnSpPr>
          <p:cNvPr id="227" name="Shape 227"/>
          <p:cNvCxnSpPr>
            <a:stCxn id="224" idx="3"/>
            <a:endCxn id="223" idx="1"/>
          </p:cNvCxnSpPr>
          <p:nvPr/>
        </p:nvCxnSpPr>
        <p:spPr>
          <a:xfrm>
            <a:off x="4118537" y="2806187"/>
            <a:ext cx="1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8" name="Shape 228"/>
          <p:cNvCxnSpPr>
            <a:stCxn id="223" idx="2"/>
            <a:endCxn id="226" idx="0"/>
          </p:cNvCxnSpPr>
          <p:nvPr/>
        </p:nvCxnSpPr>
        <p:spPr>
          <a:xfrm>
            <a:off x="4787087" y="3110987"/>
            <a:ext cx="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9" name="Shape 229"/>
          <p:cNvCxnSpPr>
            <a:stCxn id="223" idx="2"/>
            <a:endCxn id="225" idx="0"/>
          </p:cNvCxnSpPr>
          <p:nvPr/>
        </p:nvCxnSpPr>
        <p:spPr>
          <a:xfrm flipH="1">
            <a:off x="3770987" y="3110987"/>
            <a:ext cx="1016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0" name="Shape 230"/>
          <p:cNvSpPr/>
          <p:nvPr/>
        </p:nvSpPr>
        <p:spPr>
          <a:xfrm>
            <a:off x="7104575" y="2501387"/>
            <a:ext cx="1086600" cy="60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Chat Room</a:t>
            </a:r>
          </a:p>
        </p:txBody>
      </p:sp>
      <p:sp>
        <p:nvSpPr>
          <p:cNvPr id="231" name="Shape 231"/>
          <p:cNvSpPr/>
          <p:nvPr/>
        </p:nvSpPr>
        <p:spPr>
          <a:xfrm>
            <a:off x="6088325" y="2622437"/>
            <a:ext cx="891000" cy="36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Students</a:t>
            </a:r>
          </a:p>
        </p:txBody>
      </p:sp>
      <p:sp>
        <p:nvSpPr>
          <p:cNvPr id="232" name="Shape 232"/>
          <p:cNvSpPr/>
          <p:nvPr/>
        </p:nvSpPr>
        <p:spPr>
          <a:xfrm>
            <a:off x="6088325" y="3439412"/>
            <a:ext cx="10866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Messages</a:t>
            </a:r>
          </a:p>
        </p:txBody>
      </p:sp>
      <p:sp>
        <p:nvSpPr>
          <p:cNvPr id="233" name="Shape 233"/>
          <p:cNvSpPr/>
          <p:nvPr/>
        </p:nvSpPr>
        <p:spPr>
          <a:xfrm>
            <a:off x="7355225" y="3439412"/>
            <a:ext cx="5853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Files</a:t>
            </a:r>
          </a:p>
        </p:txBody>
      </p:sp>
      <p:cxnSp>
        <p:nvCxnSpPr>
          <p:cNvPr id="234" name="Shape 234"/>
          <p:cNvCxnSpPr>
            <a:stCxn id="231" idx="3"/>
            <a:endCxn id="230" idx="1"/>
          </p:cNvCxnSpPr>
          <p:nvPr/>
        </p:nvCxnSpPr>
        <p:spPr>
          <a:xfrm>
            <a:off x="6979325" y="2806187"/>
            <a:ext cx="1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5" name="Shape 235"/>
          <p:cNvCxnSpPr>
            <a:stCxn id="230" idx="2"/>
            <a:endCxn id="233" idx="0"/>
          </p:cNvCxnSpPr>
          <p:nvPr/>
        </p:nvCxnSpPr>
        <p:spPr>
          <a:xfrm>
            <a:off x="7647875" y="3110987"/>
            <a:ext cx="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6" name="Shape 236"/>
          <p:cNvCxnSpPr>
            <a:stCxn id="230" idx="2"/>
            <a:endCxn id="232" idx="0"/>
          </p:cNvCxnSpPr>
          <p:nvPr/>
        </p:nvCxnSpPr>
        <p:spPr>
          <a:xfrm flipH="1">
            <a:off x="6631775" y="3110987"/>
            <a:ext cx="1016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" name="Shape 237"/>
          <p:cNvCxnSpPr>
            <a:stCxn id="216" idx="0"/>
          </p:cNvCxnSpPr>
          <p:nvPr/>
        </p:nvCxnSpPr>
        <p:spPr>
          <a:xfrm flipH="1" rot="10800000">
            <a:off x="1871250" y="2008800"/>
            <a:ext cx="480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" name="Shape 238"/>
          <p:cNvCxnSpPr>
            <a:stCxn id="223" idx="0"/>
          </p:cNvCxnSpPr>
          <p:nvPr/>
        </p:nvCxnSpPr>
        <p:spPr>
          <a:xfrm rot="10800000">
            <a:off x="4783787" y="2032487"/>
            <a:ext cx="33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9" name="Shape 239"/>
          <p:cNvCxnSpPr>
            <a:stCxn id="230" idx="0"/>
          </p:cNvCxnSpPr>
          <p:nvPr/>
        </p:nvCxnSpPr>
        <p:spPr>
          <a:xfrm rot="10800000">
            <a:off x="7644875" y="2000987"/>
            <a:ext cx="3000" cy="5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/ Server Code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09725" y="1469575"/>
            <a:ext cx="2970300" cy="30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Side: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9 Different Classes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3 Different Packages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2,415 Lines of Code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Compiled to Jar File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IBM Compatible Computer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Ubuntu Server 16.04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Core i7 3.00 GHZ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16 GB Ram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500 GB Drive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111675" y="1469575"/>
            <a:ext cx="3650400" cy="18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 Side: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5 Different Classes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3 Different Packages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1,222 Lines of Code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Compiled with Android Studio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Android Device Kit Kat (api 19)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062" y="1017727"/>
            <a:ext cx="6669874" cy="36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plash.PNG"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50" y="445025"/>
            <a:ext cx="3038499" cy="4181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411-202332[1].png"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900" y="445025"/>
            <a:ext cx="2343953" cy="41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0411-202344[1].png"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4" y="445025"/>
            <a:ext cx="2314525" cy="4123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411-202432[1].png"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300" y="446312"/>
            <a:ext cx="2314524" cy="4121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0411-202449[1].png"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25" y="445025"/>
            <a:ext cx="2305553" cy="412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411-202453[1].png"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900" y="445025"/>
            <a:ext cx="2305549" cy="4102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0411-202500[1].png"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250" y="445025"/>
            <a:ext cx="2324776" cy="412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411-202519[1].png"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125" y="445025"/>
            <a:ext cx="2324775" cy="414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0411-202528[1].png"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00" y="445025"/>
            <a:ext cx="231428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Name:  Study Buddy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167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Goal: 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provide a better communication system for students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51750" y="2964525"/>
            <a:ext cx="3595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Project Description: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447225" y="2907875"/>
            <a:ext cx="4119600" cy="1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Eliminate face to face interaction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Find those who are willing to share notes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Join a specific class chatroom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Ability to speak publicly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Ability to speak privately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ability to view images containing notes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Efforts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More Intuitive UI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atabase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75" y="375500"/>
            <a:ext cx="7857849" cy="419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/ Server Communication Requirements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Chat hub to handle multiple communications.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Let user know when the server is unavailable.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a user to create a new account.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authentication for logging into the chat hub.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Assigning students to the correct class.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Saving chat room messages for offline users.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see who is logged into the chat hub.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Notifications of student and server messages.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send and receive files.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Secure all data across the internet.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/ Server Model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Alternative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lt_model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350" y="1535975"/>
            <a:ext cx="6765524" cy="30784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688400" y="1852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/ Server Model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Selected Model: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odel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876" y="1514474"/>
            <a:ext cx="6780676" cy="30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/ Server Handshake Protocol</a:t>
            </a:r>
          </a:p>
        </p:txBody>
      </p:sp>
      <p:sp>
        <p:nvSpPr>
          <p:cNvPr id="103" name="Shape 103"/>
          <p:cNvSpPr/>
          <p:nvPr/>
        </p:nvSpPr>
        <p:spPr>
          <a:xfrm>
            <a:off x="4893350" y="1508650"/>
            <a:ext cx="146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SERVER</a:t>
            </a:r>
          </a:p>
        </p:txBody>
      </p:sp>
      <p:sp>
        <p:nvSpPr>
          <p:cNvPr id="104" name="Shape 104"/>
          <p:cNvSpPr/>
          <p:nvPr/>
        </p:nvSpPr>
        <p:spPr>
          <a:xfrm>
            <a:off x="1700125" y="1508650"/>
            <a:ext cx="1309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CLIENT</a:t>
            </a:r>
          </a:p>
        </p:txBody>
      </p:sp>
      <p:sp>
        <p:nvSpPr>
          <p:cNvPr id="105" name="Shape 105"/>
          <p:cNvSpPr/>
          <p:nvPr/>
        </p:nvSpPr>
        <p:spPr>
          <a:xfrm>
            <a:off x="1670875" y="3064225"/>
            <a:ext cx="1368000" cy="4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HANDSHAKE</a:t>
            </a:r>
          </a:p>
        </p:txBody>
      </p:sp>
      <p:sp>
        <p:nvSpPr>
          <p:cNvPr id="106" name="Shape 106"/>
          <p:cNvSpPr/>
          <p:nvPr/>
        </p:nvSpPr>
        <p:spPr>
          <a:xfrm>
            <a:off x="4944200" y="3064225"/>
            <a:ext cx="1368000" cy="4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HANDSHAKE</a:t>
            </a:r>
          </a:p>
        </p:txBody>
      </p:sp>
      <p:cxnSp>
        <p:nvCxnSpPr>
          <p:cNvPr id="107" name="Shape 107"/>
          <p:cNvCxnSpPr>
            <a:stCxn id="105" idx="0"/>
            <a:endCxn id="104" idx="2"/>
          </p:cNvCxnSpPr>
          <p:nvPr/>
        </p:nvCxnSpPr>
        <p:spPr>
          <a:xfrm rot="10800000">
            <a:off x="2354875" y="2081425"/>
            <a:ext cx="0" cy="9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>
            <a:stCxn id="104" idx="2"/>
            <a:endCxn id="105" idx="0"/>
          </p:cNvCxnSpPr>
          <p:nvPr/>
        </p:nvCxnSpPr>
        <p:spPr>
          <a:xfrm>
            <a:off x="2354875" y="2081350"/>
            <a:ext cx="0" cy="9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/>
          <p:nvPr/>
        </p:nvCxnSpPr>
        <p:spPr>
          <a:xfrm>
            <a:off x="5628200" y="2081425"/>
            <a:ext cx="0" cy="9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>
            <a:stCxn id="106" idx="0"/>
            <a:endCxn id="103" idx="2"/>
          </p:cNvCxnSpPr>
          <p:nvPr/>
        </p:nvCxnSpPr>
        <p:spPr>
          <a:xfrm rot="10800000">
            <a:off x="5628200" y="2081425"/>
            <a:ext cx="0" cy="9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>
            <a:stCxn id="104" idx="3"/>
            <a:endCxn id="103" idx="1"/>
          </p:cNvCxnSpPr>
          <p:nvPr/>
        </p:nvCxnSpPr>
        <p:spPr>
          <a:xfrm>
            <a:off x="3009625" y="1795000"/>
            <a:ext cx="188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>
            <a:stCxn id="103" idx="1"/>
            <a:endCxn id="104" idx="3"/>
          </p:cNvCxnSpPr>
          <p:nvPr/>
        </p:nvCxnSpPr>
        <p:spPr>
          <a:xfrm rot="10800000">
            <a:off x="3009650" y="1795000"/>
            <a:ext cx="188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/>
          <p:nvPr/>
        </p:nvSpPr>
        <p:spPr>
          <a:xfrm>
            <a:off x="2988050" y="2267987"/>
            <a:ext cx="1926900" cy="60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Exchange</a:t>
            </a:r>
            <a:br>
              <a:rPr lang="en"/>
            </a:br>
            <a:r>
              <a:rPr lang="en"/>
              <a:t>Symmetric Cipher</a:t>
            </a:r>
          </a:p>
        </p:txBody>
      </p:sp>
      <p:cxnSp>
        <p:nvCxnSpPr>
          <p:cNvPr id="114" name="Shape 114"/>
          <p:cNvCxnSpPr>
            <a:stCxn id="105" idx="3"/>
            <a:endCxn id="113" idx="2"/>
          </p:cNvCxnSpPr>
          <p:nvPr/>
        </p:nvCxnSpPr>
        <p:spPr>
          <a:xfrm flipH="1" rot="10800000">
            <a:off x="3038875" y="2877475"/>
            <a:ext cx="912600" cy="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>
            <a:stCxn id="113" idx="2"/>
            <a:endCxn id="105" idx="3"/>
          </p:cNvCxnSpPr>
          <p:nvPr/>
        </p:nvCxnSpPr>
        <p:spPr>
          <a:xfrm flipH="1">
            <a:off x="3038900" y="2877587"/>
            <a:ext cx="912600" cy="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>
            <a:stCxn id="113" idx="2"/>
            <a:endCxn id="106" idx="1"/>
          </p:cNvCxnSpPr>
          <p:nvPr/>
        </p:nvCxnSpPr>
        <p:spPr>
          <a:xfrm>
            <a:off x="3951500" y="2877587"/>
            <a:ext cx="992700" cy="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>
            <a:stCxn id="106" idx="1"/>
            <a:endCxn id="113" idx="2"/>
          </p:cNvCxnSpPr>
          <p:nvPr/>
        </p:nvCxnSpPr>
        <p:spPr>
          <a:xfrm rot="10800000">
            <a:off x="3951500" y="2877475"/>
            <a:ext cx="992700" cy="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6540825" y="1894800"/>
            <a:ext cx="25503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Diffie-Hellman </a:t>
            </a:r>
            <a:br>
              <a:rPr lang="en">
                <a:solidFill>
                  <a:srgbClr val="F3F3F3"/>
                </a:solidFill>
              </a:rPr>
            </a:br>
            <a:r>
              <a:rPr lang="en">
                <a:solidFill>
                  <a:srgbClr val="F3F3F3"/>
                </a:solidFill>
              </a:rPr>
              <a:t>Elliptic Curve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AES 128 - CBC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HMAC - SHA 256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126450" y="4127925"/>
            <a:ext cx="4236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05:HANDSHAKE:STUDYBUDDY:1.20:::01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/ Server Login</a:t>
            </a:r>
          </a:p>
        </p:txBody>
      </p:sp>
      <p:sp>
        <p:nvSpPr>
          <p:cNvPr id="125" name="Shape 125"/>
          <p:cNvSpPr/>
          <p:nvPr/>
        </p:nvSpPr>
        <p:spPr>
          <a:xfrm>
            <a:off x="4033500" y="1500700"/>
            <a:ext cx="146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SERVER</a:t>
            </a:r>
          </a:p>
        </p:txBody>
      </p:sp>
      <p:sp>
        <p:nvSpPr>
          <p:cNvPr id="126" name="Shape 126"/>
          <p:cNvSpPr/>
          <p:nvPr/>
        </p:nvSpPr>
        <p:spPr>
          <a:xfrm>
            <a:off x="1700125" y="1508650"/>
            <a:ext cx="1309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CLIENT</a:t>
            </a:r>
          </a:p>
        </p:txBody>
      </p:sp>
      <p:sp>
        <p:nvSpPr>
          <p:cNvPr id="127" name="Shape 127"/>
          <p:cNvSpPr/>
          <p:nvPr/>
        </p:nvSpPr>
        <p:spPr>
          <a:xfrm>
            <a:off x="3858600" y="2438725"/>
            <a:ext cx="1819500" cy="4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1445125" y="2446675"/>
            <a:ext cx="1819500" cy="4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</a:t>
            </a:r>
          </a:p>
        </p:txBody>
      </p:sp>
      <p:cxnSp>
        <p:nvCxnSpPr>
          <p:cNvPr id="129" name="Shape 129"/>
          <p:cNvCxnSpPr>
            <a:stCxn id="126" idx="2"/>
            <a:endCxn id="128" idx="0"/>
          </p:cNvCxnSpPr>
          <p:nvPr/>
        </p:nvCxnSpPr>
        <p:spPr>
          <a:xfrm>
            <a:off x="2354875" y="2081350"/>
            <a:ext cx="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>
            <a:stCxn id="128" idx="0"/>
            <a:endCxn id="126" idx="2"/>
          </p:cNvCxnSpPr>
          <p:nvPr/>
        </p:nvCxnSpPr>
        <p:spPr>
          <a:xfrm rot="10800000">
            <a:off x="2354875" y="2081275"/>
            <a:ext cx="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>
            <a:stCxn id="127" idx="0"/>
            <a:endCxn id="125" idx="2"/>
          </p:cNvCxnSpPr>
          <p:nvPr/>
        </p:nvCxnSpPr>
        <p:spPr>
          <a:xfrm rot="10800000">
            <a:off x="4768350" y="2073325"/>
            <a:ext cx="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>
            <a:stCxn id="125" idx="2"/>
            <a:endCxn id="127" idx="0"/>
          </p:cNvCxnSpPr>
          <p:nvPr/>
        </p:nvCxnSpPr>
        <p:spPr>
          <a:xfrm>
            <a:off x="4768350" y="2073400"/>
            <a:ext cx="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/>
          <p:nvPr/>
        </p:nvSpPr>
        <p:spPr>
          <a:xfrm>
            <a:off x="1059025" y="3353425"/>
            <a:ext cx="641100" cy="4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Login</a:t>
            </a:r>
          </a:p>
        </p:txBody>
      </p:sp>
      <p:sp>
        <p:nvSpPr>
          <p:cNvPr id="134" name="Shape 134"/>
          <p:cNvSpPr/>
          <p:nvPr/>
        </p:nvSpPr>
        <p:spPr>
          <a:xfrm>
            <a:off x="3858600" y="3376750"/>
            <a:ext cx="641100" cy="4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Login</a:t>
            </a:r>
          </a:p>
        </p:txBody>
      </p:sp>
      <p:sp>
        <p:nvSpPr>
          <p:cNvPr id="135" name="Shape 135"/>
          <p:cNvSpPr/>
          <p:nvPr/>
        </p:nvSpPr>
        <p:spPr>
          <a:xfrm>
            <a:off x="2083150" y="3345475"/>
            <a:ext cx="13095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Account</a:t>
            </a:r>
          </a:p>
        </p:txBody>
      </p:sp>
      <p:sp>
        <p:nvSpPr>
          <p:cNvPr id="136" name="Shape 136"/>
          <p:cNvSpPr/>
          <p:nvPr/>
        </p:nvSpPr>
        <p:spPr>
          <a:xfrm>
            <a:off x="4768350" y="3376750"/>
            <a:ext cx="13095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Account</a:t>
            </a:r>
          </a:p>
        </p:txBody>
      </p:sp>
      <p:cxnSp>
        <p:nvCxnSpPr>
          <p:cNvPr id="137" name="Shape 137"/>
          <p:cNvCxnSpPr>
            <a:stCxn id="128" idx="2"/>
            <a:endCxn id="133" idx="0"/>
          </p:cNvCxnSpPr>
          <p:nvPr/>
        </p:nvCxnSpPr>
        <p:spPr>
          <a:xfrm flipH="1">
            <a:off x="1379575" y="2931175"/>
            <a:ext cx="975300" cy="4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>
            <a:stCxn id="133" idx="0"/>
            <a:endCxn id="128" idx="2"/>
          </p:cNvCxnSpPr>
          <p:nvPr/>
        </p:nvCxnSpPr>
        <p:spPr>
          <a:xfrm flipH="1" rot="10800000">
            <a:off x="1379575" y="2931025"/>
            <a:ext cx="975300" cy="4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stCxn id="128" idx="2"/>
            <a:endCxn id="135" idx="0"/>
          </p:cNvCxnSpPr>
          <p:nvPr/>
        </p:nvCxnSpPr>
        <p:spPr>
          <a:xfrm>
            <a:off x="2354875" y="2931175"/>
            <a:ext cx="38310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>
            <a:stCxn id="135" idx="0"/>
            <a:endCxn id="128" idx="2"/>
          </p:cNvCxnSpPr>
          <p:nvPr/>
        </p:nvCxnSpPr>
        <p:spPr>
          <a:xfrm rot="10800000">
            <a:off x="2354800" y="2931175"/>
            <a:ext cx="38310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>
            <a:stCxn id="126" idx="3"/>
            <a:endCxn id="125" idx="1"/>
          </p:cNvCxnSpPr>
          <p:nvPr/>
        </p:nvCxnSpPr>
        <p:spPr>
          <a:xfrm flipH="1" rot="10800000">
            <a:off x="3009625" y="1787200"/>
            <a:ext cx="1023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25" idx="1"/>
            <a:endCxn id="126" idx="3"/>
          </p:cNvCxnSpPr>
          <p:nvPr/>
        </p:nvCxnSpPr>
        <p:spPr>
          <a:xfrm flipH="1">
            <a:off x="3009600" y="1787050"/>
            <a:ext cx="1023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stCxn id="127" idx="2"/>
            <a:endCxn id="134" idx="0"/>
          </p:cNvCxnSpPr>
          <p:nvPr/>
        </p:nvCxnSpPr>
        <p:spPr>
          <a:xfrm flipH="1">
            <a:off x="4179150" y="2923225"/>
            <a:ext cx="5892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stCxn id="134" idx="0"/>
            <a:endCxn id="127" idx="2"/>
          </p:cNvCxnSpPr>
          <p:nvPr/>
        </p:nvCxnSpPr>
        <p:spPr>
          <a:xfrm flipH="1" rot="10800000">
            <a:off x="4179150" y="2923150"/>
            <a:ext cx="5892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>
            <a:stCxn id="127" idx="2"/>
            <a:endCxn id="136" idx="0"/>
          </p:cNvCxnSpPr>
          <p:nvPr/>
        </p:nvCxnSpPr>
        <p:spPr>
          <a:xfrm>
            <a:off x="4768350" y="2923225"/>
            <a:ext cx="654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>
            <a:stCxn id="136" idx="0"/>
            <a:endCxn id="127" idx="2"/>
          </p:cNvCxnSpPr>
          <p:nvPr/>
        </p:nvCxnSpPr>
        <p:spPr>
          <a:xfrm rot="10800000">
            <a:off x="4768500" y="2923150"/>
            <a:ext cx="6546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7" name="Shape 147"/>
          <p:cNvSpPr txBox="1"/>
          <p:nvPr/>
        </p:nvSpPr>
        <p:spPr>
          <a:xfrm>
            <a:off x="6527075" y="1017725"/>
            <a:ext cx="24858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Login Responses: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No User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Incorrect Password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Handshake First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Login Accepted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New Account Responses: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Email Exists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Bad Password Format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New Account Accepted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945850" y="4291450"/>
            <a:ext cx="5132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01:LOGIN:&lt;email&gt;:&lt;password&gt;:::01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09:CREATEACCOUNT:&lt;email&gt;:&lt;pass&gt;:&lt;fname&gt;:&lt;lname&gt;:01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/ Server Sessions</a:t>
            </a:r>
          </a:p>
        </p:txBody>
      </p:sp>
      <p:sp>
        <p:nvSpPr>
          <p:cNvPr id="154" name="Shape 154"/>
          <p:cNvSpPr/>
          <p:nvPr/>
        </p:nvSpPr>
        <p:spPr>
          <a:xfrm>
            <a:off x="4033500" y="1500700"/>
            <a:ext cx="146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SERVER</a:t>
            </a:r>
          </a:p>
        </p:txBody>
      </p:sp>
      <p:sp>
        <p:nvSpPr>
          <p:cNvPr id="155" name="Shape 155"/>
          <p:cNvSpPr/>
          <p:nvPr/>
        </p:nvSpPr>
        <p:spPr>
          <a:xfrm>
            <a:off x="1700125" y="1508650"/>
            <a:ext cx="1309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CLIENT</a:t>
            </a:r>
          </a:p>
        </p:txBody>
      </p:sp>
      <p:sp>
        <p:nvSpPr>
          <p:cNvPr id="156" name="Shape 156"/>
          <p:cNvSpPr/>
          <p:nvPr/>
        </p:nvSpPr>
        <p:spPr>
          <a:xfrm>
            <a:off x="4256400" y="2462050"/>
            <a:ext cx="1023900" cy="4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</a:t>
            </a:r>
          </a:p>
        </p:txBody>
      </p:sp>
      <p:sp>
        <p:nvSpPr>
          <p:cNvPr id="157" name="Shape 157"/>
          <p:cNvSpPr/>
          <p:nvPr/>
        </p:nvSpPr>
        <p:spPr>
          <a:xfrm>
            <a:off x="1842925" y="2471162"/>
            <a:ext cx="1023900" cy="4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</a:t>
            </a:r>
          </a:p>
        </p:txBody>
      </p:sp>
      <p:cxnSp>
        <p:nvCxnSpPr>
          <p:cNvPr id="158" name="Shape 158"/>
          <p:cNvCxnSpPr>
            <a:stCxn id="155" idx="2"/>
            <a:endCxn id="157" idx="0"/>
          </p:cNvCxnSpPr>
          <p:nvPr/>
        </p:nvCxnSpPr>
        <p:spPr>
          <a:xfrm>
            <a:off x="2354875" y="2081350"/>
            <a:ext cx="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>
            <a:stCxn id="157" idx="0"/>
            <a:endCxn id="155" idx="2"/>
          </p:cNvCxnSpPr>
          <p:nvPr/>
        </p:nvCxnSpPr>
        <p:spPr>
          <a:xfrm rot="10800000">
            <a:off x="2354875" y="2081462"/>
            <a:ext cx="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>
            <a:stCxn id="156" idx="0"/>
            <a:endCxn id="154" idx="2"/>
          </p:cNvCxnSpPr>
          <p:nvPr/>
        </p:nvCxnSpPr>
        <p:spPr>
          <a:xfrm rot="10800000">
            <a:off x="4768350" y="2073550"/>
            <a:ext cx="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>
            <a:stCxn id="154" idx="2"/>
            <a:endCxn id="156" idx="0"/>
          </p:cNvCxnSpPr>
          <p:nvPr/>
        </p:nvCxnSpPr>
        <p:spPr>
          <a:xfrm>
            <a:off x="4768350" y="2073400"/>
            <a:ext cx="0" cy="3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2" name="Shape 162"/>
          <p:cNvSpPr/>
          <p:nvPr/>
        </p:nvSpPr>
        <p:spPr>
          <a:xfrm>
            <a:off x="912775" y="3392650"/>
            <a:ext cx="1142400" cy="4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 Queue</a:t>
            </a:r>
          </a:p>
        </p:txBody>
      </p:sp>
      <p:sp>
        <p:nvSpPr>
          <p:cNvPr id="163" name="Shape 163"/>
          <p:cNvSpPr/>
          <p:nvPr/>
        </p:nvSpPr>
        <p:spPr>
          <a:xfrm>
            <a:off x="2291250" y="3384700"/>
            <a:ext cx="10779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 Listener</a:t>
            </a:r>
          </a:p>
        </p:txBody>
      </p:sp>
      <p:cxnSp>
        <p:nvCxnSpPr>
          <p:cNvPr id="164" name="Shape 164"/>
          <p:cNvCxnSpPr>
            <a:stCxn id="157" idx="2"/>
            <a:endCxn id="162" idx="0"/>
          </p:cNvCxnSpPr>
          <p:nvPr/>
        </p:nvCxnSpPr>
        <p:spPr>
          <a:xfrm flipH="1">
            <a:off x="1483975" y="2955662"/>
            <a:ext cx="8709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>
            <a:stCxn id="162" idx="0"/>
            <a:endCxn id="157" idx="2"/>
          </p:cNvCxnSpPr>
          <p:nvPr/>
        </p:nvCxnSpPr>
        <p:spPr>
          <a:xfrm flipH="1" rot="10800000">
            <a:off x="1483975" y="2955550"/>
            <a:ext cx="8709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>
            <a:stCxn id="157" idx="2"/>
            <a:endCxn id="163" idx="0"/>
          </p:cNvCxnSpPr>
          <p:nvPr/>
        </p:nvCxnSpPr>
        <p:spPr>
          <a:xfrm>
            <a:off x="2354875" y="2955662"/>
            <a:ext cx="475200" cy="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>
            <a:stCxn id="163" idx="0"/>
            <a:endCxn id="157" idx="2"/>
          </p:cNvCxnSpPr>
          <p:nvPr/>
        </p:nvCxnSpPr>
        <p:spPr>
          <a:xfrm rot="10800000">
            <a:off x="2355000" y="2955700"/>
            <a:ext cx="475200" cy="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>
            <a:stCxn id="155" idx="3"/>
            <a:endCxn id="154" idx="1"/>
          </p:cNvCxnSpPr>
          <p:nvPr/>
        </p:nvCxnSpPr>
        <p:spPr>
          <a:xfrm flipH="1" rot="10800000">
            <a:off x="3009625" y="1787200"/>
            <a:ext cx="1023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>
            <a:stCxn id="154" idx="1"/>
            <a:endCxn id="155" idx="3"/>
          </p:cNvCxnSpPr>
          <p:nvPr/>
        </p:nvCxnSpPr>
        <p:spPr>
          <a:xfrm flipH="1">
            <a:off x="3009600" y="1787050"/>
            <a:ext cx="1023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>
            <a:stCxn id="156" idx="2"/>
            <a:endCxn id="171" idx="0"/>
          </p:cNvCxnSpPr>
          <p:nvPr/>
        </p:nvCxnSpPr>
        <p:spPr>
          <a:xfrm flipH="1">
            <a:off x="4179150" y="2946550"/>
            <a:ext cx="589200" cy="4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>
            <a:stCxn id="171" idx="0"/>
            <a:endCxn id="156" idx="2"/>
          </p:cNvCxnSpPr>
          <p:nvPr/>
        </p:nvCxnSpPr>
        <p:spPr>
          <a:xfrm flipH="1" rot="10800000">
            <a:off x="4179150" y="2946550"/>
            <a:ext cx="589200" cy="4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>
            <a:stCxn id="156" idx="2"/>
            <a:endCxn id="174" idx="0"/>
          </p:cNvCxnSpPr>
          <p:nvPr/>
        </p:nvCxnSpPr>
        <p:spPr>
          <a:xfrm>
            <a:off x="4768350" y="2946550"/>
            <a:ext cx="654900" cy="4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" name="Shape 175"/>
          <p:cNvCxnSpPr>
            <a:stCxn id="174" idx="0"/>
            <a:endCxn id="156" idx="2"/>
          </p:cNvCxnSpPr>
          <p:nvPr/>
        </p:nvCxnSpPr>
        <p:spPr>
          <a:xfrm rot="10800000">
            <a:off x="4768350" y="2946550"/>
            <a:ext cx="654600" cy="4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6" name="Shape 176"/>
          <p:cNvSpPr txBox="1"/>
          <p:nvPr/>
        </p:nvSpPr>
        <p:spPr>
          <a:xfrm>
            <a:off x="6527075" y="1017725"/>
            <a:ext cx="24858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Message Queue: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Linked Blocking Queue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Processes Commands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Separate Thread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Message Listener: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Decrypts Messages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Puts messages on queue.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Separate Thread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945850" y="4291450"/>
            <a:ext cx="5132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04:CHANGEPASS:&lt;oldpass&gt;:&lt;newpass&gt;:::01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04:CHANGEPASS:&lt;oldpass&gt;:&lt;newpass&gt;:00:SUCCESS:00</a:t>
            </a:r>
          </a:p>
        </p:txBody>
      </p:sp>
      <p:sp>
        <p:nvSpPr>
          <p:cNvPr id="178" name="Shape 178"/>
          <p:cNvSpPr/>
          <p:nvPr/>
        </p:nvSpPr>
        <p:spPr>
          <a:xfrm>
            <a:off x="3605225" y="3400600"/>
            <a:ext cx="1142400" cy="4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 Queue</a:t>
            </a:r>
          </a:p>
        </p:txBody>
      </p:sp>
      <p:sp>
        <p:nvSpPr>
          <p:cNvPr id="179" name="Shape 179"/>
          <p:cNvSpPr/>
          <p:nvPr/>
        </p:nvSpPr>
        <p:spPr>
          <a:xfrm>
            <a:off x="4929400" y="3400600"/>
            <a:ext cx="10779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 Listener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