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6"/>
  </p:notesMasterIdLst>
  <p:handoutMasterIdLst>
    <p:handoutMasterId r:id="rId7"/>
  </p:handoutMasterIdLst>
  <p:sldIdLst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  <a:srgbClr val="636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7" autoAdjust="0"/>
  </p:normalViewPr>
  <p:slideViewPr>
    <p:cSldViewPr snapToGrid="0" snapToObjects="1">
      <p:cViewPr>
        <p:scale>
          <a:sx n="110" d="100"/>
          <a:sy n="110" d="100"/>
        </p:scale>
        <p:origin x="-100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06298" y="1708484"/>
            <a:ext cx="8229600" cy="431900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UNIT NAME HERE</a:t>
            </a:r>
          </a:p>
          <a:p>
            <a:pPr lvl="0"/>
            <a:r>
              <a:rPr lang="en-US" dirty="0" smtClean="0"/>
              <a:t>LINE 2 AS NEEDED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6298" y="963413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TOPIC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6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730" y="2533288"/>
            <a:ext cx="9144000" cy="29628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102898"/>
            <a:ext cx="6424083" cy="93149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0" y="6211669"/>
            <a:ext cx="621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Metals and Manufacturing Research Laboratory (LMMRL)</a:t>
            </a: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Innovation and Modeling Center (SIMCenter)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68189"/>
            <a:ext cx="6400800" cy="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0" y="6211669"/>
            <a:ext cx="621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Metals and Manufacturing Research Laboratory (LMMRL)</a:t>
            </a:r>
          </a:p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Innovation and Modeling Center (SIMCenter)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168189"/>
            <a:ext cx="6400800" cy="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78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"/>
          <a:stretch/>
        </p:blipFill>
        <p:spPr bwMode="auto">
          <a:xfrm>
            <a:off x="353528" y="2039748"/>
            <a:ext cx="319266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1404896"/>
            <a:ext cx="776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Minimum element size is 2 mm, with 2D elements number 596,146 and 3D ones 8,722,809.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For calculation efficiency, no filling was running, only solidification stage was calculated.</a:t>
            </a:r>
            <a:endParaRPr lang="en-US" sz="14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199" y="922107"/>
            <a:ext cx="4542091" cy="5075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Engine block HPDC simulation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34" y="2039748"/>
            <a:ext cx="4733365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0792" y="5697347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Mesh elements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30530" y="5697346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Solidification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5101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922107"/>
            <a:ext cx="4542091" cy="5075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Engine block HPDC simulation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192" y="5771049"/>
            <a:ext cx="255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Temperature field at t = 10.9 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02113"/>
              </p:ext>
            </p:extLst>
          </p:nvPr>
        </p:nvGraphicFramePr>
        <p:xfrm>
          <a:off x="1220692" y="1365015"/>
          <a:ext cx="6939898" cy="685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3566"/>
                <a:gridCol w="1022722"/>
                <a:gridCol w="1022722"/>
                <a:gridCol w="1022722"/>
                <a:gridCol w="1022722"/>
                <a:gridCol w="1022722"/>
                <a:gridCol w="1022722"/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open (air cooling)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Lube spray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Air blow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Die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Cycle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Time /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54-58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2225613"/>
            <a:ext cx="4572000" cy="353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20" y="2225613"/>
            <a:ext cx="4572000" cy="35329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575386" y="5776777"/>
            <a:ext cx="255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Temperature field at t = 56.2 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0969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922107"/>
            <a:ext cx="4542091" cy="5075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Cylinder head LPDC simulation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404896"/>
            <a:ext cx="7763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Minimum element size is 3 mm, with 2D elements number 507,428 and 3D ones 3,375,045.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Both filling and solidification stages were calculated for 1 cycle.</a:t>
            </a: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201" y="2147981"/>
            <a:ext cx="4572000" cy="3532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040715" y="568089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Solidification time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47821" y="5682726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Temperature field during flow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" y="2147981"/>
            <a:ext cx="4572000" cy="3532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534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4035</TotalTime>
  <Words>120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2_Title Slide</vt:lpstr>
      <vt:lpstr>Content Slide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Yan Lu</cp:lastModifiedBy>
  <cp:revision>421</cp:revision>
  <cp:lastPrinted>2013-08-13T14:25:08Z</cp:lastPrinted>
  <dcterms:created xsi:type="dcterms:W3CDTF">2013-05-24T18:55:25Z</dcterms:created>
  <dcterms:modified xsi:type="dcterms:W3CDTF">2016-08-04T23:47:11Z</dcterms:modified>
</cp:coreProperties>
</file>