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FED2E3-EDA1-5A52-ACE7-C91928C7D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LID4096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F9D7731-AF23-920A-20F6-2366E8A612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LID4096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B33BB5-45F7-77A3-41DC-65DF9E4F2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71E0-5ED3-4EC8-917B-08DC168EAD8E}" type="datetimeFigureOut">
              <a:rPr lang="LID4096" smtClean="0"/>
              <a:t>04/18/2023</a:t>
            </a:fld>
            <a:endParaRPr lang="LID4096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ED1346F-FCCC-5258-140C-3DA415AC9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57D011A-80D7-40FC-86F7-D3CBA2A5E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0E3F-A41A-4575-B290-5B5A03E5E741}" type="slidenum">
              <a:rPr lang="LID4096" smtClean="0"/>
              <a:t>‹N›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14573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574329-8220-C499-005D-7714F549F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LID4096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774D9E0-2517-3483-2947-075241EED4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LID4096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6695F6C-D71E-B47D-6DDA-8052FA1DA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71E0-5ED3-4EC8-917B-08DC168EAD8E}" type="datetimeFigureOut">
              <a:rPr lang="LID4096" smtClean="0"/>
              <a:t>04/18/2023</a:t>
            </a:fld>
            <a:endParaRPr lang="LID4096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777B5CF-EEE3-4A6B-3D49-912981B43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D5A4C5D-A5F0-8109-7E23-60D230F6E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0E3F-A41A-4575-B290-5B5A03E5E741}" type="slidenum">
              <a:rPr lang="LID4096" smtClean="0"/>
              <a:t>‹N›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43106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80E3A97-5971-8B4D-2557-CD9FFD683F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LID4096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17CAE4D-A468-20CB-8831-2D837F6C7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LID4096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01C3D61-A61F-7549-BACC-2B33B7CA9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71E0-5ED3-4EC8-917B-08DC168EAD8E}" type="datetimeFigureOut">
              <a:rPr lang="LID4096" smtClean="0"/>
              <a:t>04/18/2023</a:t>
            </a:fld>
            <a:endParaRPr lang="LID4096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89FE579-29DA-6191-74B2-0E9D86AAB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2C81473-9286-F7AD-F625-7BBB80CB3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0E3F-A41A-4575-B290-5B5A03E5E741}" type="slidenum">
              <a:rPr lang="LID4096" smtClean="0"/>
              <a:t>‹N›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32980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F6032B-72EB-F27D-6389-7DE8C455B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LID4096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E0ABCF0-79BB-4BB8-14E8-C0D783ECE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LID4096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3A367A5-5D29-57DC-6E94-15772A325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71E0-5ED3-4EC8-917B-08DC168EAD8E}" type="datetimeFigureOut">
              <a:rPr lang="LID4096" smtClean="0"/>
              <a:t>04/18/2023</a:t>
            </a:fld>
            <a:endParaRPr lang="LID4096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AA8C308-7E87-BFF7-D8A2-518C02618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B1E50B4-BE1F-3DFA-762D-803D6F545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0E3F-A41A-4575-B290-5B5A03E5E741}" type="slidenum">
              <a:rPr lang="LID4096" smtClean="0"/>
              <a:t>‹N›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04341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0B013D-0557-22D1-29BF-7AA2C02C5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LID4096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8F76F0E-DE3C-7F94-D4F3-EFAE6B8CD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62AECC0-C662-2078-930C-93FBE1C7B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71E0-5ED3-4EC8-917B-08DC168EAD8E}" type="datetimeFigureOut">
              <a:rPr lang="LID4096" smtClean="0"/>
              <a:t>04/18/2023</a:t>
            </a:fld>
            <a:endParaRPr lang="LID4096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2F5C15D-4118-830E-8CEE-308B41E69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C536D6F-6894-45BD-0DA2-94A77D8A5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0E3F-A41A-4575-B290-5B5A03E5E741}" type="slidenum">
              <a:rPr lang="LID4096" smtClean="0"/>
              <a:t>‹N›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22867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93A9C8-46D3-6226-2B6F-0AA1DBBFB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LID4096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C9FCE11-037B-A921-CD3A-396BC5863C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LID4096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82AE527-3F34-711E-8D2F-3C6FCBC12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LID4096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086E5C0-2F73-C48F-FDAA-D2B71C963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71E0-5ED3-4EC8-917B-08DC168EAD8E}" type="datetimeFigureOut">
              <a:rPr lang="LID4096" smtClean="0"/>
              <a:t>04/18/2023</a:t>
            </a:fld>
            <a:endParaRPr lang="LID4096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82D6620-17DF-55C9-8E44-36ACAA427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C7A81EE-25D7-D7AA-1684-4B4A05D92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0E3F-A41A-4575-B290-5B5A03E5E741}" type="slidenum">
              <a:rPr lang="LID4096" smtClean="0"/>
              <a:t>‹N›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18971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12A8B0-E528-2CEE-8914-0CA3AE523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LID4096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F3F343A-81D7-F05D-A5DE-B38A8C82E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756C2A7-3426-5738-621A-2DE4E4A369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LID4096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FD3C31C-FD08-0FB7-BB62-E90DDAEE4B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8A13BD5-6BB7-8C5C-E8C3-C4E1FBD39B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LID4096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CE1C6C3-B0F9-4833-C775-6978FFD8F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71E0-5ED3-4EC8-917B-08DC168EAD8E}" type="datetimeFigureOut">
              <a:rPr lang="LID4096" smtClean="0"/>
              <a:t>04/18/2023</a:t>
            </a:fld>
            <a:endParaRPr lang="LID4096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871C82F-9163-F717-8A87-21813D0C4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330BBBA-3BF0-B4B8-A71D-F03F456A2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0E3F-A41A-4575-B290-5B5A03E5E741}" type="slidenum">
              <a:rPr lang="LID4096" smtClean="0"/>
              <a:t>‹N›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44836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16ED03-F69D-3E8A-1F41-F890FEA13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LID4096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EF4252F-A22A-070C-8816-E0249A9E9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71E0-5ED3-4EC8-917B-08DC168EAD8E}" type="datetimeFigureOut">
              <a:rPr lang="LID4096" smtClean="0"/>
              <a:t>04/18/2023</a:t>
            </a:fld>
            <a:endParaRPr lang="LID4096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9CE6C20-760D-BBED-D774-DB9E1281D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3E2975D-C66A-536D-F34D-8F525CB17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0E3F-A41A-4575-B290-5B5A03E5E741}" type="slidenum">
              <a:rPr lang="LID4096" smtClean="0"/>
              <a:t>‹N›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67553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D78CAE9-279A-BC62-D363-BA069025A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71E0-5ED3-4EC8-917B-08DC168EAD8E}" type="datetimeFigureOut">
              <a:rPr lang="LID4096" smtClean="0"/>
              <a:t>04/18/2023</a:t>
            </a:fld>
            <a:endParaRPr lang="LID4096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DCD170E-3805-998C-6E40-30FAA3A2A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F0D7317-70F2-6BFD-D52C-E1CA1D011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0E3F-A41A-4575-B290-5B5A03E5E741}" type="slidenum">
              <a:rPr lang="LID4096" smtClean="0"/>
              <a:t>‹N›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69699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FB14DD-4837-2976-03A1-F7C444DD1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LID4096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DBBA516-0FA7-4C3F-01CF-4C8920DB0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LID4096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94D91D6-10E5-D5A0-63B1-5250AD982A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28B6141-D077-F07E-1C16-A35520BA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71E0-5ED3-4EC8-917B-08DC168EAD8E}" type="datetimeFigureOut">
              <a:rPr lang="LID4096" smtClean="0"/>
              <a:t>04/18/2023</a:t>
            </a:fld>
            <a:endParaRPr lang="LID4096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B954BD1-C3A9-0B23-7C0B-35B84DE4C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15428F5-6329-8948-7023-E844AA2FB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0E3F-A41A-4575-B290-5B5A03E5E741}" type="slidenum">
              <a:rPr lang="LID4096" smtClean="0"/>
              <a:t>‹N›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82241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1E7F82-48F5-56FF-5EB9-1EB70F180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LID4096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142ECF3-3EF3-F5DF-D0A7-98CDB7334B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317FEE4-2EA1-8CBA-9569-8FEDCC92F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B2C3D14-915D-6698-4DEE-D292D538D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71E0-5ED3-4EC8-917B-08DC168EAD8E}" type="datetimeFigureOut">
              <a:rPr lang="LID4096" smtClean="0"/>
              <a:t>04/18/2023</a:t>
            </a:fld>
            <a:endParaRPr lang="LID4096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BF77725-7E91-05A8-053E-EE1150D1F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DE1F5F6-C174-19BE-4850-02F557630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0E3F-A41A-4575-B290-5B5A03E5E741}" type="slidenum">
              <a:rPr lang="LID4096" smtClean="0"/>
              <a:t>‹N›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76932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D4DF2B6-FCD5-F567-80B0-23325A947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LID4096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EDAF0A7-DB4B-0F28-7E35-E373E2375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LID4096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FA5A804-C3D3-B1DE-E267-3EA09A97B6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671E0-5ED3-4EC8-917B-08DC168EAD8E}" type="datetimeFigureOut">
              <a:rPr lang="LID4096" smtClean="0"/>
              <a:t>04/18/2023</a:t>
            </a:fld>
            <a:endParaRPr lang="LID4096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1BF1CB2-D6C6-6F7E-4819-619808ED89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CB1A30A-D01A-0327-A695-F7B740FE2A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90E3F-A41A-4575-B290-5B5A03E5E741}" type="slidenum">
              <a:rPr lang="LID4096" smtClean="0"/>
              <a:t>‹N›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0045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6A99BB-9430-E643-1873-73323D626B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Detecting</a:t>
            </a:r>
            <a:r>
              <a:rPr lang="it-IT" dirty="0"/>
              <a:t> </a:t>
            </a:r>
            <a:r>
              <a:rPr lang="it-IT" dirty="0" err="1"/>
              <a:t>malicious</a:t>
            </a:r>
            <a:r>
              <a:rPr lang="it-IT" dirty="0"/>
              <a:t> </a:t>
            </a:r>
            <a:r>
              <a:rPr lang="it-IT" dirty="0" err="1"/>
              <a:t>URLs</a:t>
            </a:r>
            <a:endParaRPr lang="LID4096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B5FC396-2D4C-3506-B1C4-1E1C248AEC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Ai for Cybersecurity </a:t>
            </a:r>
            <a:r>
              <a:rPr lang="it-IT" dirty="0" err="1"/>
              <a:t>final</a:t>
            </a:r>
            <a:r>
              <a:rPr lang="it-IT" dirty="0"/>
              <a:t> </a:t>
            </a:r>
            <a:r>
              <a:rPr lang="it-IT" dirty="0" err="1"/>
              <a:t>examination</a:t>
            </a:r>
            <a:r>
              <a:rPr lang="it-IT" dirty="0"/>
              <a:t> project</a:t>
            </a:r>
          </a:p>
          <a:p>
            <a:endParaRPr lang="it-IT" dirty="0"/>
          </a:p>
          <a:p>
            <a:r>
              <a:rPr lang="it-IT" dirty="0"/>
              <a:t>Dario Capecchi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409337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24677D-B283-E717-442F-D7AB009AB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Goal of the project</a:t>
            </a:r>
            <a:endParaRPr lang="LID4096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73045B-F664-766B-5457-A0C0ECDF5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Dataset</a:t>
            </a:r>
          </a:p>
          <a:p>
            <a:r>
              <a:rPr lang="it-IT" dirty="0" err="1"/>
              <a:t>Rationale</a:t>
            </a:r>
            <a:r>
              <a:rPr lang="it-IT" dirty="0"/>
              <a:t> and goals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80519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95E177-8626-77B5-D9B8-E708F3F24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 </a:t>
            </a:r>
            <a:r>
              <a:rPr lang="it-IT" dirty="0" err="1"/>
              <a:t>exploration</a:t>
            </a:r>
            <a:endParaRPr lang="LID4096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5125626-3BA9-7F24-E980-9601BE588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Dataset </a:t>
            </a:r>
            <a:r>
              <a:rPr lang="it-IT" dirty="0" err="1"/>
              <a:t>description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203226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A00A07-3454-CD55-CBE6-DD5454B98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 </a:t>
            </a:r>
            <a:r>
              <a:rPr lang="it-IT" dirty="0" err="1"/>
              <a:t>cleaning</a:t>
            </a:r>
            <a:endParaRPr lang="LID4096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C85DE0-6216-0E93-D515-0A44FF649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Imbalance</a:t>
            </a:r>
            <a:r>
              <a:rPr lang="it-IT" dirty="0"/>
              <a:t> </a:t>
            </a:r>
            <a:r>
              <a:rPr lang="it-IT" dirty="0" err="1"/>
              <a:t>treating</a:t>
            </a:r>
            <a:r>
              <a:rPr lang="it-IT" dirty="0"/>
              <a:t> </a:t>
            </a:r>
            <a:r>
              <a:rPr lang="it-IT" dirty="0" err="1"/>
              <a:t>decision</a:t>
            </a:r>
            <a:endParaRPr lang="it-IT" dirty="0"/>
          </a:p>
          <a:p>
            <a:r>
              <a:rPr lang="it-IT" dirty="0" err="1"/>
              <a:t>Character</a:t>
            </a:r>
            <a:r>
              <a:rPr lang="it-IT" dirty="0"/>
              <a:t> </a:t>
            </a:r>
            <a:r>
              <a:rPr lang="it-IT" dirty="0" err="1"/>
              <a:t>encoding</a:t>
            </a:r>
            <a:endParaRPr lang="it-IT" dirty="0"/>
          </a:p>
          <a:p>
            <a:r>
              <a:rPr lang="it-IT" dirty="0" err="1"/>
              <a:t>Removing</a:t>
            </a:r>
            <a:r>
              <a:rPr lang="it-IT" dirty="0"/>
              <a:t> </a:t>
            </a:r>
            <a:r>
              <a:rPr lang="it-IT" dirty="0" err="1"/>
              <a:t>garbage</a:t>
            </a:r>
            <a:r>
              <a:rPr lang="it-IT" dirty="0"/>
              <a:t> data</a:t>
            </a:r>
          </a:p>
          <a:p>
            <a:r>
              <a:rPr lang="it-IT" dirty="0" err="1"/>
              <a:t>Parsing</a:t>
            </a:r>
            <a:r>
              <a:rPr lang="it-IT" dirty="0"/>
              <a:t> </a:t>
            </a:r>
            <a:r>
              <a:rPr lang="it-IT" dirty="0" err="1"/>
              <a:t>urls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533303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9C62A8-FF05-7548-73EC-FB3217D34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Feature </a:t>
            </a:r>
            <a:r>
              <a:rPr lang="it-IT" dirty="0" err="1"/>
              <a:t>extraction</a:t>
            </a:r>
            <a:endParaRPr lang="LID4096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E5BDCC-5250-B16A-92C5-2BA522A43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URL </a:t>
            </a:r>
            <a:r>
              <a:rPr lang="it-IT" dirty="0" err="1"/>
              <a:t>string</a:t>
            </a:r>
            <a:r>
              <a:rPr lang="it-IT" dirty="0"/>
              <a:t> features</a:t>
            </a:r>
          </a:p>
          <a:p>
            <a:r>
              <a:rPr lang="it-IT" dirty="0" err="1"/>
              <a:t>What</a:t>
            </a:r>
            <a:r>
              <a:rPr lang="it-IT" dirty="0"/>
              <a:t> domain knowledge can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apply</a:t>
            </a:r>
            <a:r>
              <a:rPr lang="it-IT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25415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B08FB1-E028-E587-F3E3-5EACEFA15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Feature </a:t>
            </a:r>
            <a:r>
              <a:rPr lang="it-IT" dirty="0" err="1"/>
              <a:t>extraction</a:t>
            </a:r>
            <a:endParaRPr lang="LID4096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86A9F0-8D22-48FF-58BA-14416DBD4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Port, </a:t>
            </a:r>
            <a:r>
              <a:rPr lang="it-IT" dirty="0" err="1"/>
              <a:t>ip</a:t>
            </a:r>
            <a:r>
              <a:rPr lang="it-IT" dirty="0"/>
              <a:t>, domain</a:t>
            </a:r>
          </a:p>
          <a:p>
            <a:r>
              <a:rPr lang="it-IT" dirty="0" err="1"/>
              <a:t>TLDs</a:t>
            </a:r>
            <a:r>
              <a:rPr lang="it-IT" dirty="0"/>
              <a:t> and </a:t>
            </a:r>
            <a:r>
              <a:rPr lang="it-IT" dirty="0" err="1"/>
              <a:t>choices</a:t>
            </a:r>
            <a:r>
              <a:rPr lang="it-IT" dirty="0"/>
              <a:t> made</a:t>
            </a:r>
          </a:p>
          <a:p>
            <a:r>
              <a:rPr lang="it-IT" dirty="0"/>
              <a:t>Query </a:t>
            </a:r>
            <a:r>
              <a:rPr lang="it-IT" dirty="0" err="1"/>
              <a:t>parameters</a:t>
            </a:r>
            <a:endParaRPr lang="it-IT" dirty="0"/>
          </a:p>
          <a:p>
            <a:r>
              <a:rPr lang="it-IT" dirty="0" err="1"/>
              <a:t>Path</a:t>
            </a:r>
            <a:r>
              <a:rPr lang="it-IT" dirty="0"/>
              <a:t> and </a:t>
            </a:r>
            <a:r>
              <a:rPr lang="it-IT" dirty="0" err="1"/>
              <a:t>fragments</a:t>
            </a:r>
            <a:endParaRPr lang="it-IT" dirty="0"/>
          </a:p>
          <a:p>
            <a:r>
              <a:rPr lang="it-IT" dirty="0"/>
              <a:t>URL </a:t>
            </a:r>
            <a:r>
              <a:rPr lang="it-IT" dirty="0" err="1"/>
              <a:t>shorteners</a:t>
            </a:r>
            <a:endParaRPr lang="it-IT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511830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3FB79D-6A00-2473-AAFF-43FF16879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Feature </a:t>
            </a:r>
            <a:r>
              <a:rPr lang="it-IT" dirty="0" err="1"/>
              <a:t>extraction</a:t>
            </a:r>
            <a:endParaRPr lang="LID4096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89F1544-A694-2420-74C1-4E0D4DA21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done</a:t>
            </a:r>
            <a:r>
              <a:rPr lang="it-IT" dirty="0"/>
              <a:t>: </a:t>
            </a:r>
            <a:r>
              <a:rPr lang="it-IT" dirty="0" err="1"/>
              <a:t>stemming</a:t>
            </a:r>
            <a:r>
              <a:rPr lang="it-IT" dirty="0"/>
              <a:t>, WHOIS, HTML </a:t>
            </a:r>
            <a:r>
              <a:rPr lang="it-IT" dirty="0" err="1"/>
              <a:t>requests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509448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65FE1E-A212-6BF2-4319-7747C88C5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CAA9358-B211-C9C2-1344-BCA45F62A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674984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di Office</vt:lpstr>
      <vt:lpstr>Detecting malicious URLs</vt:lpstr>
      <vt:lpstr>Goal of the project</vt:lpstr>
      <vt:lpstr>Data exploration</vt:lpstr>
      <vt:lpstr>Data cleaning</vt:lpstr>
      <vt:lpstr>Feature extraction</vt:lpstr>
      <vt:lpstr>Feature extraction</vt:lpstr>
      <vt:lpstr>Feature extraction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malicious URLs</dc:title>
  <dc:creator>Dario Capecchi</dc:creator>
  <cp:lastModifiedBy>Dario Capecchi</cp:lastModifiedBy>
  <cp:revision>2</cp:revision>
  <dcterms:created xsi:type="dcterms:W3CDTF">2023-04-18T10:46:48Z</dcterms:created>
  <dcterms:modified xsi:type="dcterms:W3CDTF">2023-04-18T10:54:10Z</dcterms:modified>
</cp:coreProperties>
</file>