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inimized">
    <p:restoredLeft sz="15620"/>
    <p:restoredTop sz="23475" autoAdjust="0"/>
  </p:normalViewPr>
  <p:slideViewPr>
    <p:cSldViewPr snapToGrid="0">
      <p:cViewPr>
        <p:scale>
          <a:sx n="20" d="100"/>
          <a:sy n="20" d="100"/>
        </p:scale>
        <p:origin x="4038" y="18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DEE22-3F5B-46A1-B79F-D243FB95CD02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39EAD-C50D-42C3-A300-F9120A44EB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52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Bonjour</a:t>
            </a:r>
            <a:r>
              <a:rPr lang="fr-FR" baseline="0" dirty="0" smtClean="0"/>
              <a:t> à tous,</a:t>
            </a:r>
            <a:r>
              <a:rPr lang="fr-FR" dirty="0" smtClean="0"/>
              <a:t> </a:t>
            </a:r>
            <a:r>
              <a:rPr lang="fr-FR" dirty="0" smtClean="0"/>
              <a:t>je m’appelle Adrien DA</a:t>
            </a:r>
            <a:r>
              <a:rPr lang="fr-FR" baseline="0" dirty="0" smtClean="0"/>
              <a:t> SILVA </a:t>
            </a:r>
            <a:r>
              <a:rPr lang="fr-FR" baseline="0" dirty="0" smtClean="0"/>
              <a:t>GOMES</a:t>
            </a:r>
            <a:endParaRPr lang="fr-FR" baseline="0" dirty="0" smtClean="0"/>
          </a:p>
          <a:p>
            <a:r>
              <a:rPr lang="fr-FR" baseline="0" dirty="0" smtClean="0"/>
              <a:t>Je </a:t>
            </a:r>
            <a:r>
              <a:rPr lang="fr-FR" baseline="0" dirty="0" smtClean="0"/>
              <a:t>représente le groupe de projet « </a:t>
            </a:r>
            <a:r>
              <a:rPr lang="fr-FR" baseline="0" dirty="0" err="1" smtClean="0"/>
              <a:t>Darwin’s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Theory</a:t>
            </a:r>
            <a:r>
              <a:rPr lang="fr-FR" baseline="0" dirty="0" smtClean="0"/>
              <a:t> », </a:t>
            </a:r>
            <a:r>
              <a:rPr lang="fr-FR" baseline="0" dirty="0" smtClean="0"/>
              <a:t>qui est un </a:t>
            </a:r>
            <a:r>
              <a:rPr lang="fr-FR" baseline="0" dirty="0" err="1" smtClean="0"/>
              <a:t>fork</a:t>
            </a:r>
            <a:r>
              <a:rPr lang="fr-FR" baseline="0" dirty="0" smtClean="0"/>
              <a:t> du projet Darwin pour ce Sandwich Code Camp de Novembre 2014.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39EAD-C50D-42C3-A300-F9120A44EBA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3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 projet Darwin met l’accent sur les</a:t>
            </a:r>
            <a:r>
              <a:rPr lang="fr-FR" baseline="0" dirty="0" smtClean="0"/>
              <a:t> d</a:t>
            </a:r>
            <a:r>
              <a:rPr lang="fr-FR" dirty="0" smtClean="0"/>
              <a:t>ifficultés rencontrées lors des tests</a:t>
            </a:r>
            <a:r>
              <a:rPr lang="fr-FR" baseline="0" dirty="0" smtClean="0"/>
              <a:t> techniques de sélection des </a:t>
            </a:r>
            <a:r>
              <a:rPr lang="fr-FR" baseline="0" dirty="0" err="1" smtClean="0"/>
              <a:t>Prep’ETNA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Ces tests étant de plus en plus nombreux, il était important de trouver un moyen de faciliter cette tache.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Darwin’s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Theory</a:t>
            </a:r>
            <a:r>
              <a:rPr lang="fr-FR" baseline="0" dirty="0" smtClean="0"/>
              <a:t>, est une application web permettant de répondre à ces attentes. </a:t>
            </a:r>
          </a:p>
          <a:p>
            <a:r>
              <a:rPr lang="fr-FR" baseline="0" dirty="0" smtClean="0"/>
              <a:t>Elle pourra être utilisée sur diverses plateformes, en ligne comme hors ligne, et permettra à plusieurs examinateurs de commenter les candidats en simultané.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projet étant à présent défini dans ses grandes lignes, nous allons nous permettre de vous proposer une démonstration plus parlante.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39EAD-C50D-42C3-A300-F9120A44EBA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6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72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81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875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8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99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344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611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68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69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12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66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9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8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12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68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70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77A6-6BFE-45C0-82BA-02D105615553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548BEE-874D-40AA-AE99-57C420B3D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7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fr-FR" dirty="0" err="1" smtClean="0"/>
              <a:t>Darwin’s</a:t>
            </a:r>
            <a:r>
              <a:rPr lang="fr-FR" dirty="0" smtClean="0"/>
              <a:t> </a:t>
            </a:r>
            <a:r>
              <a:rPr lang="fr-FR" dirty="0" err="1" smtClean="0"/>
              <a:t>Theory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99109" y="4050834"/>
            <a:ext cx="5574894" cy="846482"/>
          </a:xfrm>
        </p:spPr>
        <p:txBody>
          <a:bodyPr/>
          <a:lstStyle/>
          <a:p>
            <a:r>
              <a:rPr lang="fr-FR" dirty="0" smtClean="0"/>
              <a:t>Sandwich Code Camp (Nov</a:t>
            </a:r>
            <a:r>
              <a:rPr lang="fr-FR" dirty="0"/>
              <a:t>.</a:t>
            </a:r>
            <a:r>
              <a:rPr lang="fr-FR" dirty="0" smtClean="0"/>
              <a:t> 2014)</a:t>
            </a:r>
          </a:p>
          <a:p>
            <a:endParaRPr lang="fr-FR" b="1" i="1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38554" y="5848709"/>
            <a:ext cx="1676511" cy="8590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/>
              <a:t>BOSVAL Florian</a:t>
            </a:r>
          </a:p>
          <a:p>
            <a:pPr algn="l"/>
            <a:r>
              <a:rPr lang="fr-FR" dirty="0" smtClean="0"/>
              <a:t>DA SILVA GOMES Adrien</a:t>
            </a:r>
          </a:p>
          <a:p>
            <a:pPr algn="l"/>
            <a:r>
              <a:rPr lang="fr-FR" dirty="0" smtClean="0"/>
              <a:t>MARCHAND Brice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09" y="3019245"/>
            <a:ext cx="959160" cy="95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Darwin’s</a:t>
            </a:r>
            <a:r>
              <a:rPr lang="fr-FR" dirty="0" smtClean="0"/>
              <a:t> </a:t>
            </a:r>
            <a:r>
              <a:rPr lang="fr-FR" dirty="0" err="1" smtClean="0"/>
              <a:t>Theory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rentrées des </a:t>
            </a:r>
            <a:r>
              <a:rPr lang="fr-FR" dirty="0" err="1" smtClean="0"/>
              <a:t>Prep’Etna</a:t>
            </a:r>
            <a:r>
              <a:rPr lang="fr-FR" dirty="0" smtClean="0"/>
              <a:t> attirent de plus en plus de candidats chaque année.</a:t>
            </a:r>
          </a:p>
          <a:p>
            <a:r>
              <a:rPr lang="fr-FR" dirty="0" smtClean="0"/>
              <a:t>Il est nécessaire d’automatiser le processus de notation de ces futurs élèves lors de leur entretien technique.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i="1" dirty="0" err="1" smtClean="0">
                <a:solidFill>
                  <a:srgbClr val="5D9AAD"/>
                </a:solidFill>
              </a:rPr>
              <a:t>Darwin’s</a:t>
            </a:r>
            <a:r>
              <a:rPr lang="fr-FR" i="1" dirty="0" smtClean="0">
                <a:solidFill>
                  <a:srgbClr val="5D9AAD"/>
                </a:solidFill>
              </a:rPr>
              <a:t> </a:t>
            </a:r>
            <a:r>
              <a:rPr lang="fr-FR" i="1" dirty="0" err="1" smtClean="0">
                <a:solidFill>
                  <a:srgbClr val="5D9AAD"/>
                </a:solidFill>
              </a:rPr>
              <a:t>Theory</a:t>
            </a:r>
            <a:r>
              <a:rPr lang="fr-FR" i="1" dirty="0" smtClean="0"/>
              <a:t>, </a:t>
            </a:r>
            <a:r>
              <a:rPr lang="fr-FR" dirty="0" smtClean="0"/>
              <a:t>un outil interne proposé à l’ETNA, offre la possibilité :</a:t>
            </a:r>
          </a:p>
          <a:p>
            <a:pPr lvl="1"/>
            <a:r>
              <a:rPr lang="fr-FR" dirty="0" smtClean="0"/>
              <a:t>De </a:t>
            </a:r>
            <a:r>
              <a:rPr lang="fr-FR" b="1" dirty="0" smtClean="0"/>
              <a:t>commenter</a:t>
            </a:r>
            <a:r>
              <a:rPr lang="fr-FR" dirty="0" smtClean="0"/>
              <a:t> des fiches de candidats jour après jour,</a:t>
            </a:r>
          </a:p>
          <a:p>
            <a:pPr lvl="1"/>
            <a:r>
              <a:rPr lang="fr-FR" b="1" dirty="0">
                <a:solidFill>
                  <a:srgbClr val="00B050"/>
                </a:solidFill>
              </a:rPr>
              <a:t>E</a:t>
            </a:r>
            <a:r>
              <a:rPr lang="fr-FR" b="1" dirty="0" smtClean="0">
                <a:solidFill>
                  <a:srgbClr val="00B050"/>
                </a:solidFill>
              </a:rPr>
              <a:t>n </a:t>
            </a:r>
            <a:r>
              <a:rPr lang="fr-FR" b="1" dirty="0">
                <a:solidFill>
                  <a:srgbClr val="00B050"/>
                </a:solidFill>
              </a:rPr>
              <a:t>ligne </a:t>
            </a:r>
            <a:r>
              <a:rPr lang="fr-FR" dirty="0"/>
              <a:t>comme </a:t>
            </a:r>
            <a:r>
              <a:rPr lang="fr-FR" b="1" dirty="0">
                <a:solidFill>
                  <a:srgbClr val="FF0000"/>
                </a:solidFill>
              </a:rPr>
              <a:t>hors </a:t>
            </a:r>
            <a:r>
              <a:rPr lang="fr-FR" b="1" dirty="0" smtClean="0">
                <a:solidFill>
                  <a:srgbClr val="FF0000"/>
                </a:solidFill>
              </a:rPr>
              <a:t>ligne</a:t>
            </a:r>
            <a:r>
              <a:rPr lang="fr-FR" dirty="0" smtClean="0"/>
              <a:t>,</a:t>
            </a:r>
            <a:endParaRPr lang="fr-FR" dirty="0"/>
          </a:p>
          <a:p>
            <a:pPr lvl="1"/>
            <a:r>
              <a:rPr lang="fr-FR" dirty="0" smtClean="0"/>
              <a:t>Via une application web </a:t>
            </a:r>
            <a:r>
              <a:rPr lang="fr-FR" b="1" dirty="0" smtClean="0"/>
              <a:t>compatible</a:t>
            </a:r>
            <a:r>
              <a:rPr lang="fr-FR" dirty="0" smtClean="0"/>
              <a:t> Ordinateurs &amp; Tablettes.</a:t>
            </a:r>
          </a:p>
          <a:p>
            <a:pPr lvl="1"/>
            <a:endParaRPr lang="fr-FR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86928" y="1330386"/>
            <a:ext cx="4554747" cy="4466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i="1" dirty="0" smtClean="0"/>
              <a:t>Problématique &amp; Solutions apportées</a:t>
            </a: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8BEE-874D-40AA-AE99-57C420B3D6C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0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Personnalis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90AD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154</TotalTime>
  <Words>217</Words>
  <Application>Microsoft Office PowerPoint</Application>
  <PresentationFormat>Grand écran</PresentationFormat>
  <Paragraphs>26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Facette</vt:lpstr>
      <vt:lpstr>Darwin’s Theory</vt:lpstr>
      <vt:lpstr>Darwin’s Theory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Darwin’s Theory</dc:title>
  <dc:creator>Adrien</dc:creator>
  <cp:lastModifiedBy>Adrien</cp:lastModifiedBy>
  <cp:revision>17</cp:revision>
  <dcterms:created xsi:type="dcterms:W3CDTF">2014-12-01T11:01:42Z</dcterms:created>
  <dcterms:modified xsi:type="dcterms:W3CDTF">2014-12-01T16:36:26Z</dcterms:modified>
</cp:coreProperties>
</file>