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8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7822" y="627250"/>
            <a:ext cx="7766936" cy="1646302"/>
          </a:xfrm>
        </p:spPr>
        <p:txBody>
          <a:bodyPr anchor="ctr"/>
          <a:lstStyle/>
          <a:p>
            <a:r>
              <a:rPr lang="es-ES" dirty="0" smtClean="0"/>
              <a:t>APLICACIÓN DE TDD Y MOCK OBJECTS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8577" y="3618963"/>
            <a:ext cx="7766936" cy="2327259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INTEGRANTES:</a:t>
            </a:r>
          </a:p>
          <a:p>
            <a:pPr lvl="1" algn="l"/>
            <a:r>
              <a:rPr lang="es-ES" dirty="0" smtClean="0"/>
              <a:t>JOSUE JIMENEZ NINA</a:t>
            </a:r>
          </a:p>
          <a:p>
            <a:pPr lvl="1" algn="l"/>
            <a:r>
              <a:rPr lang="es-ES" dirty="0" smtClean="0"/>
              <a:t>PEDRO ESPINOZA</a:t>
            </a:r>
          </a:p>
          <a:p>
            <a:pPr algn="l"/>
            <a:r>
              <a:rPr lang="es-ES" dirty="0" smtClean="0"/>
              <a:t>DOCENTE:</a:t>
            </a:r>
          </a:p>
          <a:p>
            <a:pPr algn="l"/>
            <a:r>
              <a:rPr lang="es-ES" dirty="0" smtClean="0"/>
              <a:t>	LIC</a:t>
            </a:r>
            <a:r>
              <a:rPr lang="es-ES" dirty="0" smtClean="0"/>
              <a:t>. ROSEMARY TORRICO BASCOPE</a:t>
            </a:r>
          </a:p>
          <a:p>
            <a:pPr algn="l"/>
            <a:r>
              <a:rPr lang="es-ES" dirty="0" smtClean="0"/>
              <a:t>FECHA</a:t>
            </a:r>
            <a:r>
              <a:rPr lang="es-ES" dirty="0" smtClean="0"/>
              <a:t>: 12/06/2017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891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41" y="129462"/>
            <a:ext cx="7697274" cy="3791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41" y="4261602"/>
            <a:ext cx="764011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43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51" y="314493"/>
            <a:ext cx="4744112" cy="23911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16" y="3190000"/>
            <a:ext cx="762106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2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5" y="0"/>
            <a:ext cx="7640116" cy="425826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12" y="4476309"/>
            <a:ext cx="764011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70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9" y="-12880"/>
            <a:ext cx="8745170" cy="413442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9" y="3635685"/>
            <a:ext cx="10058400" cy="31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92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0" y="1440268"/>
            <a:ext cx="11110213" cy="33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5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64" y="1330446"/>
            <a:ext cx="9223548" cy="42489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62130" y="450761"/>
            <a:ext cx="69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Escribiendo código según el problema lo requiere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868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4" y="76007"/>
            <a:ext cx="8840434" cy="37438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0" y="3304003"/>
            <a:ext cx="884043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01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82" y="629486"/>
            <a:ext cx="895475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0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7" y="732866"/>
            <a:ext cx="887853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31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6" y="275710"/>
            <a:ext cx="10058400" cy="29796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6" y="3461720"/>
            <a:ext cx="10058400" cy="27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40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PLANTEAMINETO DEL PROBLEMA “EGYM”</a:t>
            </a:r>
            <a:br>
              <a:rPr lang="es-ES" dirty="0" smtClean="0"/>
            </a:br>
            <a:r>
              <a:rPr lang="es-ES" dirty="0" smtClean="0"/>
              <a:t>Y ESTRATEGIA DE SOLUCION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3559815" cy="2978081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Las </a:t>
            </a:r>
            <a:r>
              <a:rPr lang="es-ES" b="1" u="sng" dirty="0" smtClean="0"/>
              <a:t>pesas</a:t>
            </a:r>
          </a:p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ejercicio con pesas consiste en movimientos reiterados que fortalecen la musculatura, intensificando su fuerza y haciéndola más resistente, modelando de esta forma el cuerpo. 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79" y="2026275"/>
            <a:ext cx="3351438" cy="28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34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25" y="602849"/>
            <a:ext cx="7668695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32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143459"/>
            <a:ext cx="8125015" cy="65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8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2" y="122245"/>
            <a:ext cx="7649643" cy="43725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35" y="3184394"/>
            <a:ext cx="753532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21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7" y="0"/>
            <a:ext cx="7516274" cy="38010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34" y="2634598"/>
            <a:ext cx="787827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4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140767"/>
            <a:ext cx="7668695" cy="425826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99" y="2673489"/>
            <a:ext cx="8068801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85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7184" y="143098"/>
            <a:ext cx="9136365" cy="2432677"/>
          </a:xfrm>
        </p:spPr>
        <p:txBody>
          <a:bodyPr anchor="t">
            <a:normAutofit/>
          </a:bodyPr>
          <a:lstStyle/>
          <a:p>
            <a:r>
              <a:rPr lang="es-ES" u="sng" dirty="0"/>
              <a:t>Banco </a:t>
            </a:r>
            <a:r>
              <a:rPr lang="es-ES" u="sng" dirty="0" err="1"/>
              <a:t>press</a:t>
            </a:r>
            <a:endParaRPr lang="es-ES" u="sng" dirty="0"/>
          </a:p>
          <a:p>
            <a:endParaRPr lang="es-ES" dirty="0"/>
          </a:p>
          <a:p>
            <a:r>
              <a:rPr lang="es-ES" dirty="0"/>
              <a:t>Este banco plano que cuenta con un soporte para colocar la barra, es una de las máquinas más básicas que encontrarás en el gimnasio, y que si bien puede servir de apoyo para la realización de muchos ejercicios, se utiliza frecuente para realizar </a:t>
            </a:r>
            <a:r>
              <a:rPr lang="es-ES" dirty="0" err="1"/>
              <a:t>press</a:t>
            </a:r>
            <a:r>
              <a:rPr lang="es-ES" dirty="0"/>
              <a:t> de banca para trabajar pectorales.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31" y="2744877"/>
            <a:ext cx="5662106" cy="37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7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5667" y="207493"/>
            <a:ext cx="8596668" cy="1570962"/>
          </a:xfrm>
        </p:spPr>
        <p:txBody>
          <a:bodyPr>
            <a:normAutofit fontScale="85000" lnSpcReduction="20000"/>
          </a:bodyPr>
          <a:lstStyle/>
          <a:p>
            <a:r>
              <a:rPr lang="es-ES" sz="2100" u="sng" dirty="0"/>
              <a:t>Prensa de piernas</a:t>
            </a:r>
            <a:endParaRPr lang="es-ES" u="sng" dirty="0"/>
          </a:p>
          <a:p>
            <a:endParaRPr lang="es-ES" dirty="0"/>
          </a:p>
          <a:p>
            <a:r>
              <a:rPr lang="es-ES" dirty="0"/>
              <a:t>Es otra máquina muy conocida de los gimnasios que ocupa un gran espacio y que sirve únicamente para trabajar piernas como su nombre lo indica. Cuenta con un respaldar inclinado en el cual podemos apoyar toda la espalda, y una plataforma que debemos empujar con los pies para elevar el peso con los músculos de las piernas.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44" y="1997902"/>
            <a:ext cx="6191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2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5667" y="323402"/>
            <a:ext cx="4976491" cy="5523605"/>
          </a:xfrm>
        </p:spPr>
        <p:txBody>
          <a:bodyPr>
            <a:normAutofit/>
          </a:bodyPr>
          <a:lstStyle/>
          <a:p>
            <a:r>
              <a:rPr lang="es-ES" u="sng" dirty="0" err="1"/>
              <a:t>Dorsalera</a:t>
            </a:r>
            <a:endParaRPr lang="es-ES" u="sng" dirty="0"/>
          </a:p>
          <a:p>
            <a:endParaRPr lang="es-ES" dirty="0"/>
          </a:p>
          <a:p>
            <a:r>
              <a:rPr lang="es-ES" dirty="0"/>
              <a:t>Posee un asiento y soporte para los muslos, tiene un sistema de poleas y una barra que debemos sujetar para jalar de ella y trabajar los músculos de la espalda.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647" y="983355"/>
            <a:ext cx="3638550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5560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2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896"/>
          </a:xfrm>
        </p:spPr>
        <p:txBody>
          <a:bodyPr/>
          <a:lstStyle/>
          <a:p>
            <a:r>
              <a:rPr lang="es-ES" u="sng" dirty="0" smtClean="0"/>
              <a:t>APLICANDO MOCK OBJECTS EN LOS TEST</a:t>
            </a:r>
            <a:endParaRPr lang="es-ES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1868"/>
            <a:ext cx="9065317" cy="32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1064654"/>
          </a:xfrm>
        </p:spPr>
        <p:txBody>
          <a:bodyPr>
            <a:normAutofit/>
          </a:bodyPr>
          <a:lstStyle/>
          <a:p>
            <a:r>
              <a:rPr lang="es-ES" u="sng" dirty="0"/>
              <a:t>CREANDO MOCK OBJECTS</a:t>
            </a:r>
            <a:endParaRPr lang="es-ES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2" y="2331076"/>
            <a:ext cx="9505065" cy="38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96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1" y="207499"/>
            <a:ext cx="8760330" cy="31538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4" y="3536799"/>
            <a:ext cx="9431589" cy="30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221</Words>
  <Application>Microsoft Office PowerPoint</Application>
  <PresentationFormat>Panorámica</PresentationFormat>
  <Paragraphs>23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Faceta</vt:lpstr>
      <vt:lpstr>APLICACIÓN DE TDD Y MOCK OBJECTS</vt:lpstr>
      <vt:lpstr>PLANTEAMINETO DEL PROBLEMA “EGYM” Y ESTRATEGIA DE SOLUCION</vt:lpstr>
      <vt:lpstr>Presentación de PowerPoint</vt:lpstr>
      <vt:lpstr>Presentación de PowerPoint</vt:lpstr>
      <vt:lpstr>Presentación de PowerPoint</vt:lpstr>
      <vt:lpstr>DIAGRAMA DE CLASES </vt:lpstr>
      <vt:lpstr>APLICANDO MOCK OBJECTS EN LOS TEST</vt:lpstr>
      <vt:lpstr>CREANDO MOCK OBJECTS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TDD Y MOCK OBJECTS</dc:title>
  <dc:creator>Full name</dc:creator>
  <cp:lastModifiedBy>Full name</cp:lastModifiedBy>
  <cp:revision>12</cp:revision>
  <dcterms:created xsi:type="dcterms:W3CDTF">2017-06-11T04:45:44Z</dcterms:created>
  <dcterms:modified xsi:type="dcterms:W3CDTF">2017-06-12T00:17:16Z</dcterms:modified>
</cp:coreProperties>
</file>