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67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6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C56D2-D7B5-4A0C-B8AA-738BADF25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Scrum-Agile Approach to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87F47-1872-4449-AAB0-EB22930B4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Alex Metzger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llustration of people on a blockchain">
            <a:extLst>
              <a:ext uri="{FF2B5EF4-FFF2-40B4-BE49-F238E27FC236}">
                <a16:creationId xmlns:a16="http://schemas.microsoft.com/office/drawing/2014/main" id="{10A0C5A4-DE62-4362-95E0-F590F96B4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3" b="1034"/>
          <a:stretch/>
        </p:blipFill>
        <p:spPr>
          <a:xfrm>
            <a:off x="5414356" y="1550883"/>
            <a:ext cx="6408836" cy="36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6CE3B-87CC-45D3-8E27-1400EE7C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/>
              <a:t>Roles of the Scrum-Agile Team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4C50-6601-44E5-AABF-AD7A7A0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826819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Scrum-Agile Approach to Development</vt:lpstr>
      <vt:lpstr>Roles of the Scrum-Agile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 to Development</dc:title>
  <dc:creator>Alex Metzger</dc:creator>
  <cp:lastModifiedBy>Alex Metzger</cp:lastModifiedBy>
  <cp:revision>1</cp:revision>
  <dcterms:created xsi:type="dcterms:W3CDTF">2022-02-20T21:09:14Z</dcterms:created>
  <dcterms:modified xsi:type="dcterms:W3CDTF">2022-02-20T21:12:15Z</dcterms:modified>
</cp:coreProperties>
</file>