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810">
          <p15:clr>
            <a:srgbClr val="9AA0A6"/>
          </p15:clr>
        </p15:guide>
        <p15:guide id="4" orient="horz" pos="2429">
          <p15:clr>
            <a:srgbClr val="9AA0A6"/>
          </p15:clr>
        </p15:guide>
        <p15:guide id="5" orient="horz" pos="408">
          <p15:clr>
            <a:srgbClr val="9AA0A6"/>
          </p15:clr>
        </p15:guide>
        <p15:guide id="6" orient="horz" pos="2832">
          <p15:clr>
            <a:srgbClr val="9AA0A6"/>
          </p15:clr>
        </p15:guide>
        <p15:guide id="7" pos="1451">
          <p15:clr>
            <a:srgbClr val="9AA0A6"/>
          </p15:clr>
        </p15:guide>
        <p15:guide id="8" pos="4309">
          <p15:clr>
            <a:srgbClr val="9AA0A6"/>
          </p15:clr>
        </p15:guide>
        <p15:guide id="9" pos="726">
          <p15:clr>
            <a:srgbClr val="9AA0A6"/>
          </p15:clr>
        </p15:guide>
        <p15:guide id="10" pos="5034">
          <p15:clr>
            <a:srgbClr val="9AA0A6"/>
          </p15:clr>
        </p15:guide>
        <p15:guide id="11" orient="horz" pos="1218">
          <p15:clr>
            <a:srgbClr val="9AA0A6"/>
          </p15:clr>
        </p15:guide>
        <p15:guide id="12" orient="horz" pos="2021">
          <p15:clr>
            <a:srgbClr val="9AA0A6"/>
          </p15:clr>
        </p15:guide>
        <p15:guide id="13" pos="363">
          <p15:clr>
            <a:srgbClr val="9AA0A6"/>
          </p15:clr>
        </p15:guide>
        <p15:guide id="14" pos="5397">
          <p15:clr>
            <a:srgbClr val="9AA0A6"/>
          </p15:clr>
        </p15:guide>
        <p15:guide id="15" pos="1089">
          <p15:clr>
            <a:srgbClr val="9AA0A6"/>
          </p15:clr>
        </p15:guide>
        <p15:guide id="16" pos="4671">
          <p15:clr>
            <a:srgbClr val="9AA0A6"/>
          </p15:clr>
        </p15:guide>
        <p15:guide id="17" pos="3946">
          <p15:clr>
            <a:srgbClr val="9AA0A6"/>
          </p15:clr>
        </p15:guide>
        <p15:guide id="18" pos="3583">
          <p15:clr>
            <a:srgbClr val="9AA0A6"/>
          </p15:clr>
        </p15:guide>
        <p15:guide id="19" pos="3220">
          <p15:clr>
            <a:srgbClr val="9AA0A6"/>
          </p15:clr>
        </p15:guide>
        <p15:guide id="20" pos="1814">
          <p15:clr>
            <a:srgbClr val="9AA0A6"/>
          </p15:clr>
        </p15:guide>
        <p15:guide id="21" pos="2177">
          <p15:clr>
            <a:srgbClr val="9AA0A6"/>
          </p15:clr>
        </p15:guide>
        <p15:guide id="22" pos="25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810" orient="horz"/>
        <p:guide pos="2429" orient="horz"/>
        <p:guide pos="408" orient="horz"/>
        <p:guide pos="2832" orient="horz"/>
        <p:guide pos="1451"/>
        <p:guide pos="4309"/>
        <p:guide pos="726"/>
        <p:guide pos="5034"/>
        <p:guide pos="1218" orient="horz"/>
        <p:guide pos="2021" orient="horz"/>
        <p:guide pos="363"/>
        <p:guide pos="5397"/>
        <p:guide pos="1089"/>
        <p:guide pos="4671"/>
        <p:guide pos="3946"/>
        <p:guide pos="3583"/>
        <p:guide pos="3220"/>
        <p:guide pos="1814"/>
        <p:guide pos="2177"/>
        <p:guide pos="25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0e6ff8120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0e6ff8120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0e6ff812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0e6ff81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0e6ff812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0e6ff812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0e6ff8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0e6ff8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0e6ff81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0e6ff81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0e6ff812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0e6ff81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0e6ff812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0e6ff812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0e6ff812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0e6ff812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1688ae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1688ae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3.png"/><Relationship Id="rId13" Type="http://schemas.openxmlformats.org/officeDocument/2006/relationships/image" Target="../media/image2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5" Type="http://schemas.openxmlformats.org/officeDocument/2006/relationships/image" Target="../media/image9.png"/><Relationship Id="rId14" Type="http://schemas.openxmlformats.org/officeDocument/2006/relationships/image" Target="../media/image20.png"/><Relationship Id="rId17" Type="http://schemas.openxmlformats.org/officeDocument/2006/relationships/image" Target="../media/image16.png"/><Relationship Id="rId16" Type="http://schemas.openxmlformats.org/officeDocument/2006/relationships/image" Target="../media/image1.png"/><Relationship Id="rId5" Type="http://schemas.openxmlformats.org/officeDocument/2006/relationships/image" Target="../media/image3.png"/><Relationship Id="rId19" Type="http://schemas.openxmlformats.org/officeDocument/2006/relationships/image" Target="../media/image27.png"/><Relationship Id="rId6" Type="http://schemas.openxmlformats.org/officeDocument/2006/relationships/image" Target="../media/image25.png"/><Relationship Id="rId18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8.png"/><Relationship Id="rId22" Type="http://schemas.openxmlformats.org/officeDocument/2006/relationships/image" Target="../media/image19.png"/><Relationship Id="rId10" Type="http://schemas.openxmlformats.org/officeDocument/2006/relationships/image" Target="../media/image15.png"/><Relationship Id="rId21" Type="http://schemas.openxmlformats.org/officeDocument/2006/relationships/image" Target="../media/image22.png"/><Relationship Id="rId13" Type="http://schemas.openxmlformats.org/officeDocument/2006/relationships/image" Target="../media/image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7" Type="http://schemas.openxmlformats.org/officeDocument/2006/relationships/image" Target="../media/image7.png"/><Relationship Id="rId16" Type="http://schemas.openxmlformats.org/officeDocument/2006/relationships/image" Target="../media/image13.png"/><Relationship Id="rId5" Type="http://schemas.openxmlformats.org/officeDocument/2006/relationships/image" Target="../media/image18.png"/><Relationship Id="rId19" Type="http://schemas.openxmlformats.org/officeDocument/2006/relationships/image" Target="../media/image21.png"/><Relationship Id="rId6" Type="http://schemas.openxmlformats.org/officeDocument/2006/relationships/image" Target="../media/image3.png"/><Relationship Id="rId18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3.png"/><Relationship Id="rId13" Type="http://schemas.openxmlformats.org/officeDocument/2006/relationships/image" Target="../media/image2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5" Type="http://schemas.openxmlformats.org/officeDocument/2006/relationships/image" Target="../media/image9.png"/><Relationship Id="rId14" Type="http://schemas.openxmlformats.org/officeDocument/2006/relationships/image" Target="../media/image20.png"/><Relationship Id="rId17" Type="http://schemas.openxmlformats.org/officeDocument/2006/relationships/image" Target="../media/image16.png"/><Relationship Id="rId16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5.png"/><Relationship Id="rId18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3.png"/><Relationship Id="rId13" Type="http://schemas.openxmlformats.org/officeDocument/2006/relationships/image" Target="../media/image2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5" Type="http://schemas.openxmlformats.org/officeDocument/2006/relationships/image" Target="../media/image9.png"/><Relationship Id="rId14" Type="http://schemas.openxmlformats.org/officeDocument/2006/relationships/image" Target="../media/image20.png"/><Relationship Id="rId17" Type="http://schemas.openxmlformats.org/officeDocument/2006/relationships/image" Target="../media/image16.png"/><Relationship Id="rId16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5.png"/><Relationship Id="rId18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3.png"/><Relationship Id="rId13" Type="http://schemas.openxmlformats.org/officeDocument/2006/relationships/image" Target="../media/image2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5" Type="http://schemas.openxmlformats.org/officeDocument/2006/relationships/image" Target="../media/image9.png"/><Relationship Id="rId14" Type="http://schemas.openxmlformats.org/officeDocument/2006/relationships/image" Target="../media/image20.png"/><Relationship Id="rId17" Type="http://schemas.openxmlformats.org/officeDocument/2006/relationships/image" Target="../media/image16.png"/><Relationship Id="rId16" Type="http://schemas.openxmlformats.org/officeDocument/2006/relationships/image" Target="../media/image1.png"/><Relationship Id="rId5" Type="http://schemas.openxmlformats.org/officeDocument/2006/relationships/image" Target="../media/image3.png"/><Relationship Id="rId19" Type="http://schemas.openxmlformats.org/officeDocument/2006/relationships/image" Target="../media/image27.png"/><Relationship Id="rId6" Type="http://schemas.openxmlformats.org/officeDocument/2006/relationships/image" Target="../media/image25.png"/><Relationship Id="rId18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 아키텍</a:t>
            </a:r>
            <a:r>
              <a:rPr lang="ko"/>
              <a:t>처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최용성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/>
          <p:nvPr/>
        </p:nvSpPr>
        <p:spPr>
          <a:xfrm>
            <a:off x="4016634" y="1286274"/>
            <a:ext cx="3953100" cy="27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1174275" y="2079855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180966" y="208320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479" y="2235180"/>
            <a:ext cx="478183" cy="31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10" y="2235169"/>
            <a:ext cx="419278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 txBox="1"/>
          <p:nvPr/>
        </p:nvSpPr>
        <p:spPr>
          <a:xfrm>
            <a:off x="1174275" y="1729474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Data Pipeline</a:t>
            </a:r>
            <a:endParaRPr b="1" sz="600"/>
          </a:p>
        </p:txBody>
      </p:sp>
      <p:sp>
        <p:nvSpPr>
          <p:cNvPr id="332" name="Google Shape;332;p22"/>
          <p:cNvSpPr txBox="1"/>
          <p:nvPr/>
        </p:nvSpPr>
        <p:spPr>
          <a:xfrm>
            <a:off x="2180966" y="1755442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0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Version Control</a:t>
            </a:r>
            <a:endParaRPr b="1" sz="600"/>
          </a:p>
        </p:txBody>
      </p:sp>
      <p:sp>
        <p:nvSpPr>
          <p:cNvPr id="333" name="Google Shape;333;p22"/>
          <p:cNvSpPr/>
          <p:nvPr/>
        </p:nvSpPr>
        <p:spPr>
          <a:xfrm>
            <a:off x="3187667" y="2079865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2683814" y="416514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5">
            <a:alphaModFix/>
          </a:blip>
          <a:srcRect b="0" l="0" r="57891" t="0"/>
          <a:stretch/>
        </p:blipFill>
        <p:spPr>
          <a:xfrm>
            <a:off x="2839560" y="571828"/>
            <a:ext cx="317740" cy="31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088" y="2235180"/>
            <a:ext cx="264363" cy="31063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/>
          <p:nvPr/>
        </p:nvSpPr>
        <p:spPr>
          <a:xfrm>
            <a:off x="4194369" y="208320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7">
            <a:alphaModFix/>
          </a:blip>
          <a:srcRect b="9665" l="16980" r="12765" t="0"/>
          <a:stretch/>
        </p:blipFill>
        <p:spPr>
          <a:xfrm>
            <a:off x="4351677" y="2238523"/>
            <a:ext cx="314594" cy="31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8">
            <a:alphaModFix/>
          </a:blip>
          <a:srcRect b="33119" l="0" r="0" t="0"/>
          <a:stretch/>
        </p:blipFill>
        <p:spPr>
          <a:xfrm>
            <a:off x="4326510" y="3346292"/>
            <a:ext cx="339762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4194369" y="3190988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2683825" y="97850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Source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Repository</a:t>
            </a:r>
            <a:endParaRPr b="1" sz="600"/>
          </a:p>
        </p:txBody>
      </p:sp>
      <p:sp>
        <p:nvSpPr>
          <p:cNvPr id="342" name="Google Shape;342;p22"/>
          <p:cNvSpPr txBox="1"/>
          <p:nvPr/>
        </p:nvSpPr>
        <p:spPr>
          <a:xfrm>
            <a:off x="3187678" y="1764545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Metadata Store</a:t>
            </a:r>
            <a:endParaRPr b="1" sz="600"/>
          </a:p>
        </p:txBody>
      </p:sp>
      <p:sp>
        <p:nvSpPr>
          <p:cNvPr id="343" name="Google Shape;343;p22"/>
          <p:cNvSpPr/>
          <p:nvPr/>
        </p:nvSpPr>
        <p:spPr>
          <a:xfrm>
            <a:off x="5138163" y="208320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4194380" y="1842849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ML Platform</a:t>
            </a:r>
            <a:endParaRPr b="1" sz="600"/>
          </a:p>
        </p:txBody>
      </p:sp>
      <p:sp>
        <p:nvSpPr>
          <p:cNvPr id="345" name="Google Shape;345;p22"/>
          <p:cNvSpPr/>
          <p:nvPr/>
        </p:nvSpPr>
        <p:spPr>
          <a:xfrm>
            <a:off x="3187667" y="3190988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7590" y="2281774"/>
            <a:ext cx="570360" cy="2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4976" y="3346292"/>
            <a:ext cx="314596" cy="31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/>
          <p:nvPr/>
        </p:nvSpPr>
        <p:spPr>
          <a:xfrm>
            <a:off x="6144853" y="2074106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11">
            <a:alphaModFix/>
          </a:blip>
          <a:srcRect b="17189" l="13337" r="13094" t="17425"/>
          <a:stretch/>
        </p:blipFill>
        <p:spPr>
          <a:xfrm>
            <a:off x="6283275" y="2232753"/>
            <a:ext cx="343457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/>
          <p:nvPr/>
        </p:nvSpPr>
        <p:spPr>
          <a:xfrm>
            <a:off x="6144853" y="416514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5138174" y="1755442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Registry</a:t>
            </a:r>
            <a:endParaRPr b="1" sz="600"/>
          </a:p>
        </p:txBody>
      </p:sp>
      <p:sp>
        <p:nvSpPr>
          <p:cNvPr id="352" name="Google Shape;352;p22"/>
          <p:cNvSpPr txBox="1"/>
          <p:nvPr/>
        </p:nvSpPr>
        <p:spPr>
          <a:xfrm>
            <a:off x="6140419" y="1755388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Serving</a:t>
            </a:r>
            <a:endParaRPr b="1" sz="600"/>
          </a:p>
        </p:txBody>
      </p:sp>
      <p:cxnSp>
        <p:nvCxnSpPr>
          <p:cNvPr id="353" name="Google Shape;353;p22"/>
          <p:cNvCxnSpPr>
            <a:stCxn id="327" idx="3"/>
            <a:endCxn id="328" idx="1"/>
          </p:cNvCxnSpPr>
          <p:nvPr/>
        </p:nvCxnSpPr>
        <p:spPr>
          <a:xfrm>
            <a:off x="1803675" y="2390505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2"/>
          <p:cNvCxnSpPr>
            <a:stCxn id="328" idx="3"/>
            <a:endCxn id="333" idx="1"/>
          </p:cNvCxnSpPr>
          <p:nvPr/>
        </p:nvCxnSpPr>
        <p:spPr>
          <a:xfrm flipH="1" rot="10800000">
            <a:off x="2810366" y="2390559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2"/>
          <p:cNvSpPr txBox="1"/>
          <p:nvPr/>
        </p:nvSpPr>
        <p:spPr>
          <a:xfrm>
            <a:off x="3187678" y="2947263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Alarm</a:t>
            </a:r>
            <a:endParaRPr b="1" sz="600"/>
          </a:p>
        </p:txBody>
      </p:sp>
      <p:cxnSp>
        <p:nvCxnSpPr>
          <p:cNvPr id="356" name="Google Shape;356;p22"/>
          <p:cNvCxnSpPr>
            <a:stCxn id="333" idx="3"/>
            <a:endCxn id="337" idx="1"/>
          </p:cNvCxnSpPr>
          <p:nvPr/>
        </p:nvCxnSpPr>
        <p:spPr>
          <a:xfrm>
            <a:off x="3817067" y="2390515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2"/>
          <p:cNvCxnSpPr/>
          <p:nvPr/>
        </p:nvCxnSpPr>
        <p:spPr>
          <a:xfrm>
            <a:off x="4525742" y="2704466"/>
            <a:ext cx="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97705" y="571828"/>
            <a:ext cx="314594" cy="31062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/>
          <p:nvPr/>
        </p:nvSpPr>
        <p:spPr>
          <a:xfrm>
            <a:off x="7151555" y="422284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2"/>
          <p:cNvPicPr preferRelativeResize="0"/>
          <p:nvPr/>
        </p:nvPicPr>
        <p:blipFill rotWithShape="1">
          <a:blip r:embed="rId13">
            <a:alphaModFix/>
          </a:blip>
          <a:srcRect b="12523" l="20558" r="20227" t="10742"/>
          <a:stretch/>
        </p:blipFill>
        <p:spPr>
          <a:xfrm>
            <a:off x="7294390" y="577599"/>
            <a:ext cx="343530" cy="31062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7151566" y="177330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Front-End</a:t>
            </a:r>
            <a:endParaRPr b="1" sz="600"/>
          </a:p>
        </p:txBody>
      </p:sp>
      <p:sp>
        <p:nvSpPr>
          <p:cNvPr id="362" name="Google Shape;362;p22"/>
          <p:cNvSpPr txBox="1"/>
          <p:nvPr/>
        </p:nvSpPr>
        <p:spPr>
          <a:xfrm>
            <a:off x="6140408" y="97850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Load</a:t>
            </a:r>
            <a:br>
              <a:rPr b="1" lang="ko" sz="600"/>
            </a:br>
            <a:r>
              <a:rPr b="1" lang="ko" sz="600"/>
              <a:t>Balancer</a:t>
            </a:r>
            <a:endParaRPr b="1" sz="600"/>
          </a:p>
        </p:txBody>
      </p:sp>
      <p:cxnSp>
        <p:nvCxnSpPr>
          <p:cNvPr id="363" name="Google Shape;363;p22"/>
          <p:cNvCxnSpPr>
            <a:stCxn id="337" idx="3"/>
            <a:endCxn id="343" idx="1"/>
          </p:cNvCxnSpPr>
          <p:nvPr/>
        </p:nvCxnSpPr>
        <p:spPr>
          <a:xfrm>
            <a:off x="4823769" y="2393859"/>
            <a:ext cx="3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2"/>
          <p:cNvSpPr/>
          <p:nvPr/>
        </p:nvSpPr>
        <p:spPr>
          <a:xfrm>
            <a:off x="7151555" y="2075271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7151555" y="3190988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>
            <a:off x="7307091" y="3346313"/>
            <a:ext cx="318126" cy="31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17984" y="2235190"/>
            <a:ext cx="291891" cy="31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22"/>
          <p:cNvCxnSpPr>
            <a:endCxn id="334" idx="2"/>
          </p:cNvCxnSpPr>
          <p:nvPr/>
        </p:nvCxnSpPr>
        <p:spPr>
          <a:xfrm rot="10800000">
            <a:off x="2998514" y="1037814"/>
            <a:ext cx="0" cy="13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2"/>
          <p:cNvSpPr/>
          <p:nvPr/>
        </p:nvSpPr>
        <p:spPr>
          <a:xfrm>
            <a:off x="1677626" y="971763"/>
            <a:ext cx="629400" cy="62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834923" y="1127077"/>
            <a:ext cx="314595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 txBox="1"/>
          <p:nvPr/>
        </p:nvSpPr>
        <p:spPr>
          <a:xfrm>
            <a:off x="1677626" y="729246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CI</a:t>
            </a:r>
            <a:endParaRPr b="1" sz="600"/>
          </a:p>
        </p:txBody>
      </p:sp>
      <p:cxnSp>
        <p:nvCxnSpPr>
          <p:cNvPr id="372" name="Google Shape;372;p22"/>
          <p:cNvCxnSpPr>
            <a:stCxn id="369" idx="6"/>
          </p:cNvCxnSpPr>
          <p:nvPr/>
        </p:nvCxnSpPr>
        <p:spPr>
          <a:xfrm>
            <a:off x="2307026" y="1282413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3" name="Google Shape;373;p22"/>
          <p:cNvSpPr/>
          <p:nvPr/>
        </p:nvSpPr>
        <p:spPr>
          <a:xfrm>
            <a:off x="5641514" y="3190988"/>
            <a:ext cx="629400" cy="62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798800" y="3346302"/>
            <a:ext cx="314595" cy="31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2"/>
          <p:cNvCxnSpPr/>
          <p:nvPr/>
        </p:nvCxnSpPr>
        <p:spPr>
          <a:xfrm>
            <a:off x="5767340" y="2383052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2"/>
          <p:cNvCxnSpPr/>
          <p:nvPr/>
        </p:nvCxnSpPr>
        <p:spPr>
          <a:xfrm rot="10800000">
            <a:off x="5966463" y="2391632"/>
            <a:ext cx="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7" name="Google Shape;377;p22"/>
          <p:cNvSpPr txBox="1"/>
          <p:nvPr/>
        </p:nvSpPr>
        <p:spPr>
          <a:xfrm>
            <a:off x="5641382" y="2943100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CD</a:t>
            </a:r>
            <a:endParaRPr b="1" sz="600"/>
          </a:p>
        </p:txBody>
      </p:sp>
      <p:sp>
        <p:nvSpPr>
          <p:cNvPr id="378" name="Google Shape;378;p22"/>
          <p:cNvSpPr txBox="1"/>
          <p:nvPr/>
        </p:nvSpPr>
        <p:spPr>
          <a:xfrm>
            <a:off x="7151566" y="1758408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Monitoring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Dashboard</a:t>
            </a:r>
            <a:endParaRPr b="1" sz="600"/>
          </a:p>
        </p:txBody>
      </p:sp>
      <p:sp>
        <p:nvSpPr>
          <p:cNvPr id="379" name="Google Shape;379;p22"/>
          <p:cNvSpPr/>
          <p:nvPr/>
        </p:nvSpPr>
        <p:spPr>
          <a:xfrm>
            <a:off x="4194380" y="975645"/>
            <a:ext cx="629400" cy="62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346882" y="1130960"/>
            <a:ext cx="324180" cy="3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2"/>
          <p:cNvSpPr txBox="1"/>
          <p:nvPr/>
        </p:nvSpPr>
        <p:spPr>
          <a:xfrm>
            <a:off x="4838544" y="975645"/>
            <a:ext cx="11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Kubernetes service</a:t>
            </a:r>
            <a:endParaRPr sz="800"/>
          </a:p>
        </p:txBody>
      </p:sp>
      <p:cxnSp>
        <p:nvCxnSpPr>
          <p:cNvPr id="382" name="Google Shape;382;p22"/>
          <p:cNvCxnSpPr>
            <a:stCxn id="350" idx="3"/>
            <a:endCxn id="359" idx="1"/>
          </p:cNvCxnSpPr>
          <p:nvPr/>
        </p:nvCxnSpPr>
        <p:spPr>
          <a:xfrm>
            <a:off x="6774253" y="727164"/>
            <a:ext cx="3774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2"/>
          <p:cNvCxnSpPr/>
          <p:nvPr/>
        </p:nvCxnSpPr>
        <p:spPr>
          <a:xfrm rot="10800000">
            <a:off x="6459459" y="1037751"/>
            <a:ext cx="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2"/>
          <p:cNvCxnSpPr>
            <a:stCxn id="340" idx="1"/>
            <a:endCxn id="345" idx="3"/>
          </p:cNvCxnSpPr>
          <p:nvPr/>
        </p:nvCxnSpPr>
        <p:spPr>
          <a:xfrm rot="10800000">
            <a:off x="3816969" y="3501638"/>
            <a:ext cx="3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2"/>
          <p:cNvCxnSpPr/>
          <p:nvPr/>
        </p:nvCxnSpPr>
        <p:spPr>
          <a:xfrm rot="10800000">
            <a:off x="7466160" y="2696569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2"/>
          <p:cNvCxnSpPr/>
          <p:nvPr/>
        </p:nvCxnSpPr>
        <p:spPr>
          <a:xfrm rot="10800000">
            <a:off x="7466160" y="1562828"/>
            <a:ext cx="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2"/>
          <p:cNvCxnSpPr/>
          <p:nvPr/>
        </p:nvCxnSpPr>
        <p:spPr>
          <a:xfrm rot="10800000">
            <a:off x="6463141" y="1564524"/>
            <a:ext cx="10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2"/>
          <p:cNvCxnSpPr/>
          <p:nvPr/>
        </p:nvCxnSpPr>
        <p:spPr>
          <a:xfrm rot="10800000">
            <a:off x="4525781" y="2877490"/>
            <a:ext cx="14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9" name="Google Shape;389;p22"/>
          <p:cNvSpPr txBox="1"/>
          <p:nvPr/>
        </p:nvSpPr>
        <p:spPr>
          <a:xfrm>
            <a:off x="4194380" y="2947263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AutoML</a:t>
            </a:r>
            <a:endParaRPr b="1" sz="600"/>
          </a:p>
        </p:txBody>
      </p:sp>
      <p:sp>
        <p:nvSpPr>
          <p:cNvPr id="390" name="Google Shape;390;p22"/>
          <p:cNvSpPr txBox="1"/>
          <p:nvPr/>
        </p:nvSpPr>
        <p:spPr>
          <a:xfrm>
            <a:off x="7151566" y="2862078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Monitoring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System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5651764" y="439593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76050" y="452660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 txBox="1"/>
          <p:nvPr/>
        </p:nvSpPr>
        <p:spPr>
          <a:xfrm>
            <a:off x="5641351" y="4152933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github</a:t>
            </a:r>
            <a:endParaRPr b="1" sz="600"/>
          </a:p>
        </p:txBody>
      </p:sp>
      <p:cxnSp>
        <p:nvCxnSpPr>
          <p:cNvPr id="394" name="Google Shape;394;p22"/>
          <p:cNvCxnSpPr/>
          <p:nvPr/>
        </p:nvCxnSpPr>
        <p:spPr>
          <a:xfrm>
            <a:off x="5956214" y="3812288"/>
            <a:ext cx="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&lt;</a:t>
            </a:r>
            <a:r>
              <a:rPr lang="ko" sz="1200">
                <a:solidFill>
                  <a:schemeClr val="dk1"/>
                </a:solidFill>
              </a:rPr>
              <a:t>새로운 데이터가 올라오면 새로 학습을 진행하는 파이프라인&gt;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 새로운 데이터가 올라오면 dvc에 해당 데이터를 add하고 push한다.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</a:t>
            </a:r>
            <a:r>
              <a:rPr lang="ko" sz="1200">
                <a:solidFill>
                  <a:schemeClr val="dk1"/>
                </a:solidFill>
              </a:rPr>
              <a:t>이후 github에 .dvc 파일도 experiment 브랜치로 push한다.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 experiment 브랜치에 data 디렉토리에 변화가 생기면 github actions의 job이 생성된다.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해당 job은 katib 실험용 docker image를 build하고 push한다.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그리고 이후에 새로운 데이터가 준비되었고 katib 실험이 가능하도록 docker image를 build 했음을 알리기 위해 dev 브랜치에 PR을 생성한다.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 dev 브랜치로 생성된 PR을 merge하면 github webhook이 argo events에 event를 발생시키고 이로 인해 katib 실험을 진행하고 실험이 종료되면 slack으로 알람을 보내는 workflow가 실행된다.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571750"/>
            <a:ext cx="914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&lt;</a:t>
            </a:r>
            <a:r>
              <a:rPr lang="ko" sz="1200">
                <a:solidFill>
                  <a:schemeClr val="dk1"/>
                </a:solidFill>
              </a:rPr>
              <a:t>katib 실험이 완료되면 해당 파라미터로 새로운 모델을 학습하고 배포하는 파이프라인&gt;</a:t>
            </a:r>
            <a:endParaRPr baseline="30000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 katib 실험이 종료되고 slack에 알람이 오면 dev 브랜치에서 미리 작성해놓은 bash 스크립트를 실행한다.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 해당 배쉬스크립트는 merge 된 dev 브랜치 내용을 pull하고 해당 정보와 종료된 실험의 정보를 가지고 배포용 모델을 학습한다.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이 과정에서 모델의 학습과정은 MLflow에 기록되며 모델은 s3에 저장된다.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 모델 학습이 끝나면 바뀐 모델을 사용하도록 seldon core manifest 파일을 수정하여 다시 github에 push한다.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이때 배쉬 스크립트가 종료된다. (2번부터 3번까지는 자동으로 이루어짐)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 github에 변경된 manifest 파일이 올라오면, 해당 레포지토리와 브랜치를 감시하고있던 argo CD는 변경된 manifest 파일에 맞게 모델 배포의 상태를 sync한다.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즉 모델 배포의 자동화가 이루어진다.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git 브랜치 전략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experiment 브랜치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dev 브랜치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43" y="938799"/>
            <a:ext cx="7387432" cy="274630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459900" y="4377856"/>
            <a:ext cx="10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MLOps level 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781175" y="150038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MLOps 수준 정의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226" y="478453"/>
            <a:ext cx="5266107" cy="36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459900" y="4377856"/>
            <a:ext cx="113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MLOps level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226" y="478432"/>
            <a:ext cx="5266104" cy="366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3471" y="569219"/>
            <a:ext cx="5266107" cy="348546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60402" y="4377856"/>
            <a:ext cx="113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MLOps level 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397" y="176142"/>
            <a:ext cx="6380400" cy="479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flipH="1" rot="10800000">
            <a:off x="3707071" y="1591533"/>
            <a:ext cx="248100" cy="451500"/>
          </a:xfrm>
          <a:prstGeom prst="straightConnector1">
            <a:avLst/>
          </a:prstGeom>
          <a:noFill/>
          <a:ln cap="flat" cmpd="sng" w="11430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 flipH="1" rot="10800000">
            <a:off x="3756668" y="3532736"/>
            <a:ext cx="248100" cy="451500"/>
          </a:xfrm>
          <a:prstGeom prst="straightConnector1">
            <a:avLst/>
          </a:prstGeom>
          <a:noFill/>
          <a:ln cap="flat" cmpd="sng" w="11430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 flipH="1" rot="10800000">
            <a:off x="4575559" y="2113666"/>
            <a:ext cx="248100" cy="451500"/>
          </a:xfrm>
          <a:prstGeom prst="straightConnector1">
            <a:avLst/>
          </a:prstGeom>
          <a:noFill/>
          <a:ln cap="flat" cmpd="sng" w="11430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25" y="1987113"/>
            <a:ext cx="302806" cy="35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150" y="1987113"/>
            <a:ext cx="461124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500" y="1345988"/>
            <a:ext cx="54606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6">
            <a:alphaModFix/>
          </a:blip>
          <a:srcRect b="0" l="0" r="57891" t="0"/>
          <a:stretch/>
        </p:blipFill>
        <p:spPr>
          <a:xfrm>
            <a:off x="1893912" y="1345988"/>
            <a:ext cx="364046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510244" y="3400112"/>
            <a:ext cx="364044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6700" y="3400112"/>
            <a:ext cx="33402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9">
            <a:alphaModFix/>
          </a:blip>
          <a:srcRect b="33119" l="0" r="0" t="0"/>
          <a:stretch/>
        </p:blipFill>
        <p:spPr>
          <a:xfrm>
            <a:off x="2846175" y="2571738"/>
            <a:ext cx="38707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83626" y="194963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4501" y="194975"/>
            <a:ext cx="36994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53551" y="194975"/>
            <a:ext cx="370968" cy="36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97244" y="1976575"/>
            <a:ext cx="34866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91988" y="44306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93063" y="44306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95101" y="34526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14838" y="19871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18">
            <a:alphaModFix/>
          </a:blip>
          <a:srcRect b="12523" l="20558" r="20227" t="10742"/>
          <a:stretch/>
        </p:blipFill>
        <p:spPr>
          <a:xfrm>
            <a:off x="6031738" y="1519375"/>
            <a:ext cx="39311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31760" y="23336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057848" y="34001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697000" y="1987125"/>
            <a:ext cx="931334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698100" y="2333610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3936600" y="1654900"/>
            <a:ext cx="4523400" cy="321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84000" y="2574613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835988" y="25785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00" y="2754625"/>
            <a:ext cx="54720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547" y="2754613"/>
            <a:ext cx="479794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84000" y="229993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Data Pipeline</a:t>
            </a:r>
            <a:endParaRPr b="1" sz="600"/>
          </a:p>
        </p:txBody>
      </p:sp>
      <p:sp>
        <p:nvSpPr>
          <p:cNvPr id="121" name="Google Shape;121;p19"/>
          <p:cNvSpPr txBox="1"/>
          <p:nvPr/>
        </p:nvSpPr>
        <p:spPr>
          <a:xfrm>
            <a:off x="1835988" y="219863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0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Version Control</a:t>
            </a:r>
            <a:endParaRPr b="1" sz="600"/>
          </a:p>
        </p:txBody>
      </p:sp>
      <p:sp>
        <p:nvSpPr>
          <p:cNvPr id="122" name="Google Shape;122;p19"/>
          <p:cNvSpPr/>
          <p:nvPr/>
        </p:nvSpPr>
        <p:spPr>
          <a:xfrm>
            <a:off x="2987988" y="2574625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411413" y="6469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57891" t="0"/>
          <a:stretch/>
        </p:blipFill>
        <p:spPr>
          <a:xfrm>
            <a:off x="2589637" y="826900"/>
            <a:ext cx="3636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6738" y="2754625"/>
            <a:ext cx="302519" cy="36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4139988" y="25785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7">
            <a:alphaModFix/>
          </a:blip>
          <a:srcRect b="9665" l="16980" r="12765" t="0"/>
          <a:stretch/>
        </p:blipFill>
        <p:spPr>
          <a:xfrm>
            <a:off x="4320000" y="27585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8">
            <a:alphaModFix/>
          </a:blip>
          <a:srcRect b="33119" l="0" r="0" t="0"/>
          <a:stretch/>
        </p:blipFill>
        <p:spPr>
          <a:xfrm>
            <a:off x="4291200" y="4042338"/>
            <a:ext cx="3888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4139988" y="38623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411425" y="27758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Source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Repository</a:t>
            </a:r>
            <a:endParaRPr b="1" sz="600"/>
          </a:p>
        </p:txBody>
      </p:sp>
      <p:sp>
        <p:nvSpPr>
          <p:cNvPr id="131" name="Google Shape;131;p19"/>
          <p:cNvSpPr txBox="1"/>
          <p:nvPr/>
        </p:nvSpPr>
        <p:spPr>
          <a:xfrm>
            <a:off x="4140000" y="357988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AutoML</a:t>
            </a:r>
            <a:endParaRPr b="1" sz="600"/>
          </a:p>
        </p:txBody>
      </p:sp>
      <p:sp>
        <p:nvSpPr>
          <p:cNvPr id="132" name="Google Shape;132;p19"/>
          <p:cNvSpPr txBox="1"/>
          <p:nvPr/>
        </p:nvSpPr>
        <p:spPr>
          <a:xfrm>
            <a:off x="2988000" y="220918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Metadata Store</a:t>
            </a:r>
            <a:endParaRPr b="1" sz="600"/>
          </a:p>
        </p:txBody>
      </p:sp>
      <p:sp>
        <p:nvSpPr>
          <p:cNvPr id="133" name="Google Shape;133;p19"/>
          <p:cNvSpPr/>
          <p:nvPr/>
        </p:nvSpPr>
        <p:spPr>
          <a:xfrm>
            <a:off x="5220000" y="25785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140000" y="229993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ML Platform</a:t>
            </a:r>
            <a:endParaRPr b="1" sz="600"/>
          </a:p>
        </p:txBody>
      </p:sp>
      <p:sp>
        <p:nvSpPr>
          <p:cNvPr id="135" name="Google Shape;135;p19"/>
          <p:cNvSpPr/>
          <p:nvPr/>
        </p:nvSpPr>
        <p:spPr>
          <a:xfrm>
            <a:off x="2987988" y="38623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3675" y="2808625"/>
            <a:ext cx="652681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8001" y="4042338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6371988" y="25679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11">
            <a:alphaModFix/>
          </a:blip>
          <a:srcRect b="17189" l="13337" r="13094" t="17425"/>
          <a:stretch/>
        </p:blipFill>
        <p:spPr>
          <a:xfrm>
            <a:off x="6530388" y="2751813"/>
            <a:ext cx="39302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6371988" y="6469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5220012" y="219863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Registry</a:t>
            </a:r>
            <a:endParaRPr b="1" sz="600"/>
          </a:p>
        </p:txBody>
      </p:sp>
      <p:sp>
        <p:nvSpPr>
          <p:cNvPr id="142" name="Google Shape;142;p19"/>
          <p:cNvSpPr txBox="1"/>
          <p:nvPr/>
        </p:nvSpPr>
        <p:spPr>
          <a:xfrm>
            <a:off x="6366912" y="21985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Serving</a:t>
            </a:r>
            <a:endParaRPr b="1" sz="600"/>
          </a:p>
        </p:txBody>
      </p:sp>
      <p:cxnSp>
        <p:nvCxnSpPr>
          <p:cNvPr id="143" name="Google Shape;143;p19"/>
          <p:cNvCxnSpPr>
            <a:stCxn id="116" idx="3"/>
            <a:endCxn id="117" idx="1"/>
          </p:cNvCxnSpPr>
          <p:nvPr/>
        </p:nvCxnSpPr>
        <p:spPr>
          <a:xfrm>
            <a:off x="1404000" y="2934613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17" idx="3"/>
            <a:endCxn id="122" idx="1"/>
          </p:cNvCxnSpPr>
          <p:nvPr/>
        </p:nvCxnSpPr>
        <p:spPr>
          <a:xfrm flipH="1" rot="10800000">
            <a:off x="2555988" y="2934600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2988000" y="357988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Alarm</a:t>
            </a:r>
            <a:endParaRPr b="1" sz="600"/>
          </a:p>
        </p:txBody>
      </p:sp>
      <p:cxnSp>
        <p:nvCxnSpPr>
          <p:cNvPr id="146" name="Google Shape;146;p19"/>
          <p:cNvCxnSpPr>
            <a:stCxn id="122" idx="3"/>
            <a:endCxn id="126" idx="1"/>
          </p:cNvCxnSpPr>
          <p:nvPr/>
        </p:nvCxnSpPr>
        <p:spPr>
          <a:xfrm>
            <a:off x="3707988" y="2934625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26" idx="2"/>
            <a:endCxn id="131" idx="0"/>
          </p:cNvCxnSpPr>
          <p:nvPr/>
        </p:nvCxnSpPr>
        <p:spPr>
          <a:xfrm>
            <a:off x="4499988" y="3298500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6901" y="82690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7523988" y="653588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13">
            <a:alphaModFix/>
          </a:blip>
          <a:srcRect b="12523" l="20558" r="20227" t="10742"/>
          <a:stretch/>
        </p:blipFill>
        <p:spPr>
          <a:xfrm>
            <a:off x="7687438" y="833588"/>
            <a:ext cx="39311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7524000" y="369700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Front-End</a:t>
            </a:r>
            <a:endParaRPr b="1" sz="600"/>
          </a:p>
        </p:txBody>
      </p:sp>
      <p:sp>
        <p:nvSpPr>
          <p:cNvPr id="152" name="Google Shape;152;p19"/>
          <p:cNvSpPr txBox="1"/>
          <p:nvPr/>
        </p:nvSpPr>
        <p:spPr>
          <a:xfrm>
            <a:off x="6366900" y="27758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Load</a:t>
            </a:r>
            <a:br>
              <a:rPr b="1" lang="ko" sz="600"/>
            </a:br>
            <a:r>
              <a:rPr b="1" lang="ko" sz="600"/>
              <a:t>Balancer</a:t>
            </a:r>
            <a:endParaRPr b="1" sz="600"/>
          </a:p>
        </p:txBody>
      </p:sp>
      <p:cxnSp>
        <p:nvCxnSpPr>
          <p:cNvPr id="153" name="Google Shape;153;p19"/>
          <p:cNvCxnSpPr>
            <a:stCxn id="126" idx="3"/>
            <a:endCxn id="133" idx="1"/>
          </p:cNvCxnSpPr>
          <p:nvPr/>
        </p:nvCxnSpPr>
        <p:spPr>
          <a:xfrm>
            <a:off x="4859988" y="293850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/>
          <p:nvPr/>
        </p:nvSpPr>
        <p:spPr>
          <a:xfrm>
            <a:off x="7523988" y="25693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523988" y="38623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>
            <a:off x="7701969" y="4042362"/>
            <a:ext cx="364044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14438" y="2754637"/>
            <a:ext cx="334021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>
            <a:endCxn id="123" idx="2"/>
          </p:cNvCxnSpPr>
          <p:nvPr/>
        </p:nvCxnSpPr>
        <p:spPr>
          <a:xfrm rot="10800000">
            <a:off x="2771413" y="1366900"/>
            <a:ext cx="0" cy="15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9"/>
          <p:cNvSpPr/>
          <p:nvPr/>
        </p:nvSpPr>
        <p:spPr>
          <a:xfrm>
            <a:off x="1260000" y="1290400"/>
            <a:ext cx="720000" cy="72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40001" y="147040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1260000" y="100933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CI</a:t>
            </a:r>
            <a:endParaRPr b="1" sz="600"/>
          </a:p>
        </p:txBody>
      </p:sp>
      <p:cxnSp>
        <p:nvCxnSpPr>
          <p:cNvPr id="162" name="Google Shape;162;p19"/>
          <p:cNvCxnSpPr>
            <a:stCxn id="159" idx="6"/>
          </p:cNvCxnSpPr>
          <p:nvPr/>
        </p:nvCxnSpPr>
        <p:spPr>
          <a:xfrm>
            <a:off x="1980000" y="1650400"/>
            <a:ext cx="7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/>
          <p:nvPr/>
        </p:nvSpPr>
        <p:spPr>
          <a:xfrm>
            <a:off x="5796000" y="3862350"/>
            <a:ext cx="720000" cy="72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75988" y="4042350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5939988" y="2926000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 rot="10800000">
            <a:off x="6155850" y="2935775"/>
            <a:ext cx="0" cy="6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 txBox="1"/>
          <p:nvPr/>
        </p:nvSpPr>
        <p:spPr>
          <a:xfrm>
            <a:off x="5795850" y="3575063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CD</a:t>
            </a:r>
            <a:endParaRPr b="1" sz="600"/>
          </a:p>
        </p:txBody>
      </p:sp>
      <p:sp>
        <p:nvSpPr>
          <p:cNvPr id="168" name="Google Shape;168;p19"/>
          <p:cNvSpPr txBox="1"/>
          <p:nvPr/>
        </p:nvSpPr>
        <p:spPr>
          <a:xfrm>
            <a:off x="7524000" y="22020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Monitoring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600">
                <a:solidFill>
                  <a:schemeClr val="dk1"/>
                </a:solidFill>
              </a:rPr>
              <a:t>Dashboard</a:t>
            </a:r>
            <a:endParaRPr b="1" sz="600"/>
          </a:p>
        </p:txBody>
      </p:sp>
      <p:sp>
        <p:nvSpPr>
          <p:cNvPr id="169" name="Google Shape;169;p19"/>
          <p:cNvSpPr txBox="1"/>
          <p:nvPr/>
        </p:nvSpPr>
        <p:spPr>
          <a:xfrm>
            <a:off x="7524000" y="3481163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Monitoring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600">
                <a:solidFill>
                  <a:schemeClr val="dk1"/>
                </a:solidFill>
              </a:rPr>
              <a:t>System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140000" y="1294900"/>
            <a:ext cx="720000" cy="72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314513" y="1474900"/>
            <a:ext cx="370968" cy="36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877138" y="1294900"/>
            <a:ext cx="13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Kubernetes service</a:t>
            </a:r>
            <a:endParaRPr sz="1000"/>
          </a:p>
        </p:txBody>
      </p:sp>
      <p:cxnSp>
        <p:nvCxnSpPr>
          <p:cNvPr id="173" name="Google Shape;173;p19"/>
          <p:cNvCxnSpPr>
            <a:stCxn id="140" idx="3"/>
            <a:endCxn id="149" idx="1"/>
          </p:cNvCxnSpPr>
          <p:nvPr/>
        </p:nvCxnSpPr>
        <p:spPr>
          <a:xfrm>
            <a:off x="7091988" y="1006900"/>
            <a:ext cx="432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>
            <a:stCxn id="142" idx="0"/>
            <a:endCxn id="140" idx="2"/>
          </p:cNvCxnSpPr>
          <p:nvPr/>
        </p:nvCxnSpPr>
        <p:spPr>
          <a:xfrm flipH="1" rot="10800000">
            <a:off x="6726912" y="1366975"/>
            <a:ext cx="5100" cy="8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>
            <a:stCxn id="129" idx="1"/>
            <a:endCxn id="135" idx="3"/>
          </p:cNvCxnSpPr>
          <p:nvPr/>
        </p:nvCxnSpPr>
        <p:spPr>
          <a:xfrm rot="10800000">
            <a:off x="3707988" y="4222350"/>
            <a:ext cx="4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>
            <a:stCxn id="169" idx="0"/>
            <a:endCxn id="154" idx="2"/>
          </p:cNvCxnSpPr>
          <p:nvPr/>
        </p:nvCxnSpPr>
        <p:spPr>
          <a:xfrm rot="10800000">
            <a:off x="7884000" y="3289163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>
            <a:stCxn id="168" idx="0"/>
          </p:cNvCxnSpPr>
          <p:nvPr/>
        </p:nvCxnSpPr>
        <p:spPr>
          <a:xfrm rot="10800000">
            <a:off x="7884000" y="1975275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6736200" y="1977375"/>
            <a:ext cx="11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/>
          <p:nvPr/>
        </p:nvCxnSpPr>
        <p:spPr>
          <a:xfrm rot="10800000">
            <a:off x="4519200" y="3384975"/>
            <a:ext cx="16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3936600" y="1654900"/>
            <a:ext cx="4523400" cy="321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84000" y="2574613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835988" y="25785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00" y="2754625"/>
            <a:ext cx="54720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547" y="2754613"/>
            <a:ext cx="479794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684000" y="229993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Data Pipeline</a:t>
            </a:r>
            <a:endParaRPr b="1" sz="600"/>
          </a:p>
        </p:txBody>
      </p:sp>
      <p:sp>
        <p:nvSpPr>
          <p:cNvPr id="190" name="Google Shape;190;p20"/>
          <p:cNvSpPr txBox="1"/>
          <p:nvPr/>
        </p:nvSpPr>
        <p:spPr>
          <a:xfrm>
            <a:off x="1835988" y="219863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0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Version Control</a:t>
            </a:r>
            <a:endParaRPr b="1" sz="600"/>
          </a:p>
        </p:txBody>
      </p:sp>
      <p:sp>
        <p:nvSpPr>
          <p:cNvPr id="191" name="Google Shape;191;p20"/>
          <p:cNvSpPr/>
          <p:nvPr/>
        </p:nvSpPr>
        <p:spPr>
          <a:xfrm>
            <a:off x="2987988" y="2574625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411413" y="6469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5">
            <a:alphaModFix/>
          </a:blip>
          <a:srcRect b="0" l="0" r="57891" t="0"/>
          <a:stretch/>
        </p:blipFill>
        <p:spPr>
          <a:xfrm>
            <a:off x="2589637" y="826900"/>
            <a:ext cx="3636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6738" y="2754625"/>
            <a:ext cx="302519" cy="36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4139988" y="25785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7">
            <a:alphaModFix/>
          </a:blip>
          <a:srcRect b="9665" l="16980" r="12765" t="0"/>
          <a:stretch/>
        </p:blipFill>
        <p:spPr>
          <a:xfrm>
            <a:off x="4320000" y="27585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8">
            <a:alphaModFix/>
          </a:blip>
          <a:srcRect b="33119" l="0" r="0" t="0"/>
          <a:stretch/>
        </p:blipFill>
        <p:spPr>
          <a:xfrm>
            <a:off x="4291200" y="4042338"/>
            <a:ext cx="3888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4139988" y="38623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2411425" y="27758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Source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Repository</a:t>
            </a:r>
            <a:endParaRPr b="1" sz="600"/>
          </a:p>
        </p:txBody>
      </p:sp>
      <p:sp>
        <p:nvSpPr>
          <p:cNvPr id="200" name="Google Shape;200;p20"/>
          <p:cNvSpPr txBox="1"/>
          <p:nvPr/>
        </p:nvSpPr>
        <p:spPr>
          <a:xfrm>
            <a:off x="2988000" y="220918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Metadata Store</a:t>
            </a:r>
            <a:endParaRPr b="1" sz="600"/>
          </a:p>
        </p:txBody>
      </p:sp>
      <p:sp>
        <p:nvSpPr>
          <p:cNvPr id="201" name="Google Shape;201;p20"/>
          <p:cNvSpPr/>
          <p:nvPr/>
        </p:nvSpPr>
        <p:spPr>
          <a:xfrm>
            <a:off x="5220000" y="25785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4140000" y="229993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ML Platform</a:t>
            </a:r>
            <a:endParaRPr b="1" sz="600"/>
          </a:p>
        </p:txBody>
      </p:sp>
      <p:sp>
        <p:nvSpPr>
          <p:cNvPr id="203" name="Google Shape;203;p20"/>
          <p:cNvSpPr/>
          <p:nvPr/>
        </p:nvSpPr>
        <p:spPr>
          <a:xfrm>
            <a:off x="2987988" y="38623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3675" y="2808625"/>
            <a:ext cx="652681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8001" y="4042338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/>
          <p:nvPr/>
        </p:nvSpPr>
        <p:spPr>
          <a:xfrm>
            <a:off x="6371988" y="25679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11">
            <a:alphaModFix/>
          </a:blip>
          <a:srcRect b="17189" l="13337" r="13094" t="17425"/>
          <a:stretch/>
        </p:blipFill>
        <p:spPr>
          <a:xfrm>
            <a:off x="6530388" y="2751813"/>
            <a:ext cx="39302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6371988" y="6469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5220012" y="219863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Registry</a:t>
            </a:r>
            <a:endParaRPr b="1" sz="600"/>
          </a:p>
        </p:txBody>
      </p:sp>
      <p:sp>
        <p:nvSpPr>
          <p:cNvPr id="210" name="Google Shape;210;p20"/>
          <p:cNvSpPr txBox="1"/>
          <p:nvPr/>
        </p:nvSpPr>
        <p:spPr>
          <a:xfrm>
            <a:off x="6366912" y="21985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Serving</a:t>
            </a:r>
            <a:endParaRPr b="1" sz="600"/>
          </a:p>
        </p:txBody>
      </p:sp>
      <p:cxnSp>
        <p:nvCxnSpPr>
          <p:cNvPr id="211" name="Google Shape;211;p20"/>
          <p:cNvCxnSpPr>
            <a:stCxn id="185" idx="3"/>
            <a:endCxn id="186" idx="1"/>
          </p:cNvCxnSpPr>
          <p:nvPr/>
        </p:nvCxnSpPr>
        <p:spPr>
          <a:xfrm>
            <a:off x="1404000" y="2934613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186" idx="3"/>
            <a:endCxn id="191" idx="1"/>
          </p:cNvCxnSpPr>
          <p:nvPr/>
        </p:nvCxnSpPr>
        <p:spPr>
          <a:xfrm flipH="1" rot="10800000">
            <a:off x="2555988" y="2934600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 txBox="1"/>
          <p:nvPr/>
        </p:nvSpPr>
        <p:spPr>
          <a:xfrm>
            <a:off x="2988000" y="357988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Alarm</a:t>
            </a:r>
            <a:endParaRPr b="1" sz="600"/>
          </a:p>
        </p:txBody>
      </p:sp>
      <p:cxnSp>
        <p:nvCxnSpPr>
          <p:cNvPr id="214" name="Google Shape;214;p20"/>
          <p:cNvCxnSpPr>
            <a:stCxn id="191" idx="3"/>
            <a:endCxn id="195" idx="1"/>
          </p:cNvCxnSpPr>
          <p:nvPr/>
        </p:nvCxnSpPr>
        <p:spPr>
          <a:xfrm>
            <a:off x="3707988" y="2934625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4519188" y="3298500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6901" y="82690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7523988" y="653588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13">
            <a:alphaModFix/>
          </a:blip>
          <a:srcRect b="12523" l="20558" r="20227" t="10742"/>
          <a:stretch/>
        </p:blipFill>
        <p:spPr>
          <a:xfrm>
            <a:off x="7687438" y="833588"/>
            <a:ext cx="39311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7524000" y="369700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Front-End</a:t>
            </a:r>
            <a:endParaRPr b="1" sz="600"/>
          </a:p>
        </p:txBody>
      </p:sp>
      <p:sp>
        <p:nvSpPr>
          <p:cNvPr id="220" name="Google Shape;220;p20"/>
          <p:cNvSpPr txBox="1"/>
          <p:nvPr/>
        </p:nvSpPr>
        <p:spPr>
          <a:xfrm>
            <a:off x="6366900" y="27758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Load</a:t>
            </a:r>
            <a:br>
              <a:rPr b="1" lang="ko" sz="600"/>
            </a:br>
            <a:r>
              <a:rPr b="1" lang="ko" sz="600"/>
              <a:t>Balancer</a:t>
            </a:r>
            <a:endParaRPr b="1" sz="600"/>
          </a:p>
        </p:txBody>
      </p:sp>
      <p:cxnSp>
        <p:nvCxnSpPr>
          <p:cNvPr id="221" name="Google Shape;221;p20"/>
          <p:cNvCxnSpPr>
            <a:stCxn id="195" idx="3"/>
            <a:endCxn id="201" idx="1"/>
          </p:cNvCxnSpPr>
          <p:nvPr/>
        </p:nvCxnSpPr>
        <p:spPr>
          <a:xfrm>
            <a:off x="4859988" y="293850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0"/>
          <p:cNvSpPr/>
          <p:nvPr/>
        </p:nvSpPr>
        <p:spPr>
          <a:xfrm>
            <a:off x="7523988" y="256930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523988" y="3862350"/>
            <a:ext cx="7200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>
            <a:off x="7701969" y="4042362"/>
            <a:ext cx="364044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14438" y="2754637"/>
            <a:ext cx="334021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0"/>
          <p:cNvCxnSpPr>
            <a:endCxn id="192" idx="2"/>
          </p:cNvCxnSpPr>
          <p:nvPr/>
        </p:nvCxnSpPr>
        <p:spPr>
          <a:xfrm rot="10800000">
            <a:off x="2771413" y="1366900"/>
            <a:ext cx="0" cy="15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0"/>
          <p:cNvSpPr/>
          <p:nvPr/>
        </p:nvSpPr>
        <p:spPr>
          <a:xfrm>
            <a:off x="1260000" y="1290400"/>
            <a:ext cx="720000" cy="72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40001" y="147040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1260000" y="100933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CI</a:t>
            </a:r>
            <a:endParaRPr b="1" sz="600"/>
          </a:p>
        </p:txBody>
      </p:sp>
      <p:cxnSp>
        <p:nvCxnSpPr>
          <p:cNvPr id="230" name="Google Shape;230;p20"/>
          <p:cNvCxnSpPr>
            <a:stCxn id="227" idx="6"/>
          </p:cNvCxnSpPr>
          <p:nvPr/>
        </p:nvCxnSpPr>
        <p:spPr>
          <a:xfrm>
            <a:off x="1980000" y="1650400"/>
            <a:ext cx="7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1" name="Google Shape;231;p20"/>
          <p:cNvSpPr/>
          <p:nvPr/>
        </p:nvSpPr>
        <p:spPr>
          <a:xfrm>
            <a:off x="5796000" y="3862350"/>
            <a:ext cx="720000" cy="72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75988" y="4042350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0"/>
          <p:cNvCxnSpPr/>
          <p:nvPr/>
        </p:nvCxnSpPr>
        <p:spPr>
          <a:xfrm>
            <a:off x="5939988" y="2926000"/>
            <a:ext cx="43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0"/>
          <p:cNvCxnSpPr/>
          <p:nvPr/>
        </p:nvCxnSpPr>
        <p:spPr>
          <a:xfrm rot="10800000">
            <a:off x="6167850" y="2935650"/>
            <a:ext cx="0" cy="6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5" name="Google Shape;235;p20"/>
          <p:cNvSpPr txBox="1"/>
          <p:nvPr/>
        </p:nvSpPr>
        <p:spPr>
          <a:xfrm>
            <a:off x="5795850" y="3575063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CD</a:t>
            </a:r>
            <a:endParaRPr b="1" sz="600"/>
          </a:p>
        </p:txBody>
      </p:sp>
      <p:sp>
        <p:nvSpPr>
          <p:cNvPr id="236" name="Google Shape;236;p20"/>
          <p:cNvSpPr txBox="1"/>
          <p:nvPr/>
        </p:nvSpPr>
        <p:spPr>
          <a:xfrm>
            <a:off x="7524000" y="22020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Monitoring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Dashboard</a:t>
            </a:r>
            <a:endParaRPr b="1" sz="600"/>
          </a:p>
        </p:txBody>
      </p:sp>
      <p:sp>
        <p:nvSpPr>
          <p:cNvPr id="237" name="Google Shape;237;p20"/>
          <p:cNvSpPr/>
          <p:nvPr/>
        </p:nvSpPr>
        <p:spPr>
          <a:xfrm>
            <a:off x="4140000" y="1294900"/>
            <a:ext cx="720000" cy="72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314513" y="1474900"/>
            <a:ext cx="370968" cy="360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 txBox="1"/>
          <p:nvPr/>
        </p:nvSpPr>
        <p:spPr>
          <a:xfrm>
            <a:off x="4877138" y="1294900"/>
            <a:ext cx="13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Kubernetes service</a:t>
            </a:r>
            <a:endParaRPr sz="1000"/>
          </a:p>
        </p:txBody>
      </p:sp>
      <p:cxnSp>
        <p:nvCxnSpPr>
          <p:cNvPr id="240" name="Google Shape;240;p20"/>
          <p:cNvCxnSpPr>
            <a:stCxn id="208" idx="3"/>
            <a:endCxn id="217" idx="1"/>
          </p:cNvCxnSpPr>
          <p:nvPr/>
        </p:nvCxnSpPr>
        <p:spPr>
          <a:xfrm>
            <a:off x="7091988" y="1006900"/>
            <a:ext cx="432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/>
          <p:nvPr/>
        </p:nvCxnSpPr>
        <p:spPr>
          <a:xfrm rot="10800000">
            <a:off x="6732000" y="1366875"/>
            <a:ext cx="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>
            <a:stCxn id="198" idx="1"/>
            <a:endCxn id="203" idx="3"/>
          </p:cNvCxnSpPr>
          <p:nvPr/>
        </p:nvCxnSpPr>
        <p:spPr>
          <a:xfrm rot="10800000">
            <a:off x="3707988" y="4222350"/>
            <a:ext cx="4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0"/>
          <p:cNvCxnSpPr/>
          <p:nvPr/>
        </p:nvCxnSpPr>
        <p:spPr>
          <a:xfrm rot="10800000">
            <a:off x="7884000" y="32893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0"/>
          <p:cNvCxnSpPr/>
          <p:nvPr/>
        </p:nvCxnSpPr>
        <p:spPr>
          <a:xfrm rot="10800000">
            <a:off x="7884000" y="197527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0"/>
          <p:cNvCxnSpPr/>
          <p:nvPr/>
        </p:nvCxnSpPr>
        <p:spPr>
          <a:xfrm rot="10800000">
            <a:off x="6736200" y="1977375"/>
            <a:ext cx="11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 rot="10800000">
            <a:off x="4519200" y="3499025"/>
            <a:ext cx="16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7" name="Google Shape;247;p20"/>
          <p:cNvSpPr txBox="1"/>
          <p:nvPr/>
        </p:nvSpPr>
        <p:spPr>
          <a:xfrm>
            <a:off x="4140000" y="3579888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AutoML</a:t>
            </a:r>
            <a:endParaRPr b="1" sz="600"/>
          </a:p>
        </p:txBody>
      </p:sp>
      <p:sp>
        <p:nvSpPr>
          <p:cNvPr id="248" name="Google Shape;248;p20"/>
          <p:cNvSpPr txBox="1"/>
          <p:nvPr/>
        </p:nvSpPr>
        <p:spPr>
          <a:xfrm>
            <a:off x="7524000" y="3481163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Monitoring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System</a:t>
            </a:r>
            <a:endParaRPr b="1"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4016634" y="1286274"/>
            <a:ext cx="3953100" cy="27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1174275" y="2079855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2180966" y="208320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479" y="2235180"/>
            <a:ext cx="478183" cy="31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10" y="2235169"/>
            <a:ext cx="419278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1174275" y="1729474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Data Pipeline</a:t>
            </a:r>
            <a:endParaRPr b="1" sz="600"/>
          </a:p>
        </p:txBody>
      </p:sp>
      <p:sp>
        <p:nvSpPr>
          <p:cNvPr id="259" name="Google Shape;259;p21"/>
          <p:cNvSpPr txBox="1"/>
          <p:nvPr/>
        </p:nvSpPr>
        <p:spPr>
          <a:xfrm>
            <a:off x="2180966" y="1755442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0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Version Control</a:t>
            </a:r>
            <a:endParaRPr b="1" sz="600"/>
          </a:p>
        </p:txBody>
      </p:sp>
      <p:sp>
        <p:nvSpPr>
          <p:cNvPr id="260" name="Google Shape;260;p21"/>
          <p:cNvSpPr/>
          <p:nvPr/>
        </p:nvSpPr>
        <p:spPr>
          <a:xfrm>
            <a:off x="3187667" y="2079865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2683814" y="416514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5">
            <a:alphaModFix/>
          </a:blip>
          <a:srcRect b="0" l="0" r="57891" t="0"/>
          <a:stretch/>
        </p:blipFill>
        <p:spPr>
          <a:xfrm>
            <a:off x="2839560" y="571828"/>
            <a:ext cx="317740" cy="31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088" y="2235180"/>
            <a:ext cx="264363" cy="31063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/>
          <p:nvPr/>
        </p:nvSpPr>
        <p:spPr>
          <a:xfrm>
            <a:off x="4194369" y="208320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7">
            <a:alphaModFix/>
          </a:blip>
          <a:srcRect b="9665" l="16980" r="12765" t="0"/>
          <a:stretch/>
        </p:blipFill>
        <p:spPr>
          <a:xfrm>
            <a:off x="4351677" y="2238523"/>
            <a:ext cx="314594" cy="31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8">
            <a:alphaModFix/>
          </a:blip>
          <a:srcRect b="33119" l="0" r="0" t="0"/>
          <a:stretch/>
        </p:blipFill>
        <p:spPr>
          <a:xfrm>
            <a:off x="4326510" y="3346292"/>
            <a:ext cx="339762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4194369" y="3190988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2683825" y="97850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Source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Repository</a:t>
            </a:r>
            <a:endParaRPr b="1" sz="600"/>
          </a:p>
        </p:txBody>
      </p:sp>
      <p:sp>
        <p:nvSpPr>
          <p:cNvPr id="269" name="Google Shape;269;p21"/>
          <p:cNvSpPr txBox="1"/>
          <p:nvPr/>
        </p:nvSpPr>
        <p:spPr>
          <a:xfrm>
            <a:off x="3187678" y="1764545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Metadata Store</a:t>
            </a:r>
            <a:endParaRPr b="1" sz="600"/>
          </a:p>
        </p:txBody>
      </p:sp>
      <p:sp>
        <p:nvSpPr>
          <p:cNvPr id="270" name="Google Shape;270;p21"/>
          <p:cNvSpPr/>
          <p:nvPr/>
        </p:nvSpPr>
        <p:spPr>
          <a:xfrm>
            <a:off x="5138163" y="208320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4194380" y="1842849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ML Platform</a:t>
            </a:r>
            <a:endParaRPr b="1" sz="600"/>
          </a:p>
        </p:txBody>
      </p:sp>
      <p:sp>
        <p:nvSpPr>
          <p:cNvPr id="272" name="Google Shape;272;p21"/>
          <p:cNvSpPr/>
          <p:nvPr/>
        </p:nvSpPr>
        <p:spPr>
          <a:xfrm>
            <a:off x="3187667" y="3190988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7590" y="2281774"/>
            <a:ext cx="570360" cy="2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4976" y="3346292"/>
            <a:ext cx="314596" cy="31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/>
          <p:nvPr/>
        </p:nvSpPr>
        <p:spPr>
          <a:xfrm>
            <a:off x="6144853" y="2074106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11">
            <a:alphaModFix/>
          </a:blip>
          <a:srcRect b="17189" l="13337" r="13094" t="17425"/>
          <a:stretch/>
        </p:blipFill>
        <p:spPr>
          <a:xfrm>
            <a:off x="6283275" y="2232753"/>
            <a:ext cx="343457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/>
          <p:nvPr/>
        </p:nvSpPr>
        <p:spPr>
          <a:xfrm>
            <a:off x="6144853" y="416514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5138174" y="1755442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Registry</a:t>
            </a:r>
            <a:endParaRPr b="1" sz="600"/>
          </a:p>
        </p:txBody>
      </p:sp>
      <p:sp>
        <p:nvSpPr>
          <p:cNvPr id="279" name="Google Shape;279;p21"/>
          <p:cNvSpPr txBox="1"/>
          <p:nvPr/>
        </p:nvSpPr>
        <p:spPr>
          <a:xfrm>
            <a:off x="6140419" y="1755388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Model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Serving</a:t>
            </a:r>
            <a:endParaRPr b="1" sz="600"/>
          </a:p>
        </p:txBody>
      </p:sp>
      <p:cxnSp>
        <p:nvCxnSpPr>
          <p:cNvPr id="280" name="Google Shape;280;p21"/>
          <p:cNvCxnSpPr>
            <a:stCxn id="254" idx="3"/>
            <a:endCxn id="255" idx="1"/>
          </p:cNvCxnSpPr>
          <p:nvPr/>
        </p:nvCxnSpPr>
        <p:spPr>
          <a:xfrm>
            <a:off x="1803675" y="2390505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>
            <a:stCxn id="255" idx="3"/>
            <a:endCxn id="260" idx="1"/>
          </p:cNvCxnSpPr>
          <p:nvPr/>
        </p:nvCxnSpPr>
        <p:spPr>
          <a:xfrm flipH="1" rot="10800000">
            <a:off x="2810366" y="2390559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1"/>
          <p:cNvSpPr txBox="1"/>
          <p:nvPr/>
        </p:nvSpPr>
        <p:spPr>
          <a:xfrm>
            <a:off x="3187678" y="2947263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Alarm</a:t>
            </a:r>
            <a:endParaRPr b="1" sz="600"/>
          </a:p>
        </p:txBody>
      </p:sp>
      <p:cxnSp>
        <p:nvCxnSpPr>
          <p:cNvPr id="283" name="Google Shape;283;p21"/>
          <p:cNvCxnSpPr>
            <a:stCxn id="260" idx="3"/>
            <a:endCxn id="264" idx="1"/>
          </p:cNvCxnSpPr>
          <p:nvPr/>
        </p:nvCxnSpPr>
        <p:spPr>
          <a:xfrm>
            <a:off x="3817067" y="2390515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4525742" y="2704466"/>
            <a:ext cx="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97705" y="571828"/>
            <a:ext cx="314594" cy="310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/>
          <p:nvPr/>
        </p:nvSpPr>
        <p:spPr>
          <a:xfrm>
            <a:off x="7151555" y="422284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13">
            <a:alphaModFix/>
          </a:blip>
          <a:srcRect b="12523" l="20558" r="20227" t="10742"/>
          <a:stretch/>
        </p:blipFill>
        <p:spPr>
          <a:xfrm>
            <a:off x="7294390" y="577599"/>
            <a:ext cx="343530" cy="310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1"/>
          <p:cNvSpPr txBox="1"/>
          <p:nvPr/>
        </p:nvSpPr>
        <p:spPr>
          <a:xfrm>
            <a:off x="7151566" y="177330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Front-End</a:t>
            </a:r>
            <a:endParaRPr b="1" sz="600"/>
          </a:p>
        </p:txBody>
      </p:sp>
      <p:sp>
        <p:nvSpPr>
          <p:cNvPr id="289" name="Google Shape;289;p21"/>
          <p:cNvSpPr txBox="1"/>
          <p:nvPr/>
        </p:nvSpPr>
        <p:spPr>
          <a:xfrm>
            <a:off x="6140408" y="97850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Load</a:t>
            </a:r>
            <a:br>
              <a:rPr b="1" lang="ko" sz="600"/>
            </a:br>
            <a:r>
              <a:rPr b="1" lang="ko" sz="600"/>
              <a:t>Balancer</a:t>
            </a:r>
            <a:endParaRPr b="1" sz="600"/>
          </a:p>
        </p:txBody>
      </p:sp>
      <p:cxnSp>
        <p:nvCxnSpPr>
          <p:cNvPr id="290" name="Google Shape;290;p21"/>
          <p:cNvCxnSpPr>
            <a:stCxn id="264" idx="3"/>
            <a:endCxn id="270" idx="1"/>
          </p:cNvCxnSpPr>
          <p:nvPr/>
        </p:nvCxnSpPr>
        <p:spPr>
          <a:xfrm>
            <a:off x="4823769" y="2393859"/>
            <a:ext cx="3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1"/>
          <p:cNvSpPr/>
          <p:nvPr/>
        </p:nvSpPr>
        <p:spPr>
          <a:xfrm>
            <a:off x="7151555" y="2075271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7151555" y="3190988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>
            <a:off x="7307091" y="3346313"/>
            <a:ext cx="318126" cy="31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17984" y="2235190"/>
            <a:ext cx="291891" cy="31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1"/>
          <p:cNvCxnSpPr>
            <a:endCxn id="261" idx="2"/>
          </p:cNvCxnSpPr>
          <p:nvPr/>
        </p:nvCxnSpPr>
        <p:spPr>
          <a:xfrm rot="10800000">
            <a:off x="2998514" y="1037814"/>
            <a:ext cx="0" cy="13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1"/>
          <p:cNvSpPr/>
          <p:nvPr/>
        </p:nvSpPr>
        <p:spPr>
          <a:xfrm>
            <a:off x="1677626" y="971763"/>
            <a:ext cx="629400" cy="62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834923" y="1127077"/>
            <a:ext cx="314595" cy="3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1677626" y="729246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CI</a:t>
            </a:r>
            <a:endParaRPr b="1" sz="600"/>
          </a:p>
        </p:txBody>
      </p:sp>
      <p:cxnSp>
        <p:nvCxnSpPr>
          <p:cNvPr id="299" name="Google Shape;299;p21"/>
          <p:cNvCxnSpPr>
            <a:stCxn id="296" idx="6"/>
          </p:cNvCxnSpPr>
          <p:nvPr/>
        </p:nvCxnSpPr>
        <p:spPr>
          <a:xfrm>
            <a:off x="2307026" y="1282413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0" name="Google Shape;300;p21"/>
          <p:cNvSpPr/>
          <p:nvPr/>
        </p:nvSpPr>
        <p:spPr>
          <a:xfrm>
            <a:off x="5641514" y="3190988"/>
            <a:ext cx="629400" cy="62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798800" y="3346302"/>
            <a:ext cx="314595" cy="31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1"/>
          <p:cNvCxnSpPr/>
          <p:nvPr/>
        </p:nvCxnSpPr>
        <p:spPr>
          <a:xfrm>
            <a:off x="5767340" y="2383052"/>
            <a:ext cx="377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1"/>
          <p:cNvCxnSpPr/>
          <p:nvPr/>
        </p:nvCxnSpPr>
        <p:spPr>
          <a:xfrm rot="10800000">
            <a:off x="5966463" y="2391632"/>
            <a:ext cx="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4" name="Google Shape;304;p21"/>
          <p:cNvSpPr txBox="1"/>
          <p:nvPr/>
        </p:nvSpPr>
        <p:spPr>
          <a:xfrm>
            <a:off x="5641382" y="2943100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Trigger: CD</a:t>
            </a:r>
            <a:endParaRPr b="1" sz="600"/>
          </a:p>
        </p:txBody>
      </p:sp>
      <p:sp>
        <p:nvSpPr>
          <p:cNvPr id="305" name="Google Shape;305;p21"/>
          <p:cNvSpPr txBox="1"/>
          <p:nvPr/>
        </p:nvSpPr>
        <p:spPr>
          <a:xfrm>
            <a:off x="7151566" y="1758408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Monitoring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Dashboard</a:t>
            </a:r>
            <a:endParaRPr b="1" sz="600"/>
          </a:p>
        </p:txBody>
      </p:sp>
      <p:sp>
        <p:nvSpPr>
          <p:cNvPr id="306" name="Google Shape;306;p21"/>
          <p:cNvSpPr/>
          <p:nvPr/>
        </p:nvSpPr>
        <p:spPr>
          <a:xfrm>
            <a:off x="4194380" y="975645"/>
            <a:ext cx="629400" cy="62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346882" y="1130960"/>
            <a:ext cx="324180" cy="3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 txBox="1"/>
          <p:nvPr/>
        </p:nvSpPr>
        <p:spPr>
          <a:xfrm>
            <a:off x="4838544" y="975645"/>
            <a:ext cx="11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Kubernetes service</a:t>
            </a:r>
            <a:endParaRPr sz="800"/>
          </a:p>
        </p:txBody>
      </p:sp>
      <p:cxnSp>
        <p:nvCxnSpPr>
          <p:cNvPr id="309" name="Google Shape;309;p21"/>
          <p:cNvCxnSpPr>
            <a:stCxn id="277" idx="3"/>
            <a:endCxn id="286" idx="1"/>
          </p:cNvCxnSpPr>
          <p:nvPr/>
        </p:nvCxnSpPr>
        <p:spPr>
          <a:xfrm>
            <a:off x="6774253" y="727164"/>
            <a:ext cx="3774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/>
          <p:nvPr/>
        </p:nvCxnSpPr>
        <p:spPr>
          <a:xfrm rot="10800000">
            <a:off x="6459459" y="1037751"/>
            <a:ext cx="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1"/>
          <p:cNvCxnSpPr>
            <a:stCxn id="267" idx="1"/>
            <a:endCxn id="272" idx="3"/>
          </p:cNvCxnSpPr>
          <p:nvPr/>
        </p:nvCxnSpPr>
        <p:spPr>
          <a:xfrm rot="10800000">
            <a:off x="3816969" y="3501638"/>
            <a:ext cx="3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1"/>
          <p:cNvCxnSpPr/>
          <p:nvPr/>
        </p:nvCxnSpPr>
        <p:spPr>
          <a:xfrm rot="10800000">
            <a:off x="7466160" y="2696569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1"/>
          <p:cNvCxnSpPr/>
          <p:nvPr/>
        </p:nvCxnSpPr>
        <p:spPr>
          <a:xfrm rot="10800000">
            <a:off x="7466160" y="1562828"/>
            <a:ext cx="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1"/>
          <p:cNvCxnSpPr/>
          <p:nvPr/>
        </p:nvCxnSpPr>
        <p:spPr>
          <a:xfrm rot="10800000">
            <a:off x="6463141" y="1564524"/>
            <a:ext cx="10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1"/>
          <p:cNvCxnSpPr/>
          <p:nvPr/>
        </p:nvCxnSpPr>
        <p:spPr>
          <a:xfrm rot="10800000">
            <a:off x="4525781" y="2877490"/>
            <a:ext cx="14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6" name="Google Shape;316;p21"/>
          <p:cNvSpPr txBox="1"/>
          <p:nvPr/>
        </p:nvSpPr>
        <p:spPr>
          <a:xfrm>
            <a:off x="4194380" y="2947263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AutoML</a:t>
            </a:r>
            <a:endParaRPr b="1" sz="600"/>
          </a:p>
        </p:txBody>
      </p:sp>
      <p:sp>
        <p:nvSpPr>
          <p:cNvPr id="317" name="Google Shape;317;p21"/>
          <p:cNvSpPr txBox="1"/>
          <p:nvPr/>
        </p:nvSpPr>
        <p:spPr>
          <a:xfrm>
            <a:off x="7151566" y="2862078"/>
            <a:ext cx="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Monitoring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System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5651764" y="4395939"/>
            <a:ext cx="629400" cy="6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76050" y="452660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 txBox="1"/>
          <p:nvPr/>
        </p:nvSpPr>
        <p:spPr>
          <a:xfrm>
            <a:off x="5641351" y="4152933"/>
            <a:ext cx="62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github</a:t>
            </a:r>
            <a:endParaRPr b="1" sz="600"/>
          </a:p>
        </p:txBody>
      </p:sp>
      <p:cxnSp>
        <p:nvCxnSpPr>
          <p:cNvPr id="321" name="Google Shape;321;p21"/>
          <p:cNvCxnSpPr/>
          <p:nvPr/>
        </p:nvCxnSpPr>
        <p:spPr>
          <a:xfrm>
            <a:off x="5956214" y="3812288"/>
            <a:ext cx="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