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7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Extrude PEHD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The enless screw control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What is HDPE ?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13587"/>
            <a:ext cx="2042499" cy="302992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 flipH="1">
            <a:off x="1421849" y="749175"/>
            <a:ext cx="6300300" cy="122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3000"/>
              <a:t>HDPE : High-density polyethylene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3975" y="2395350"/>
            <a:ext cx="1121475" cy="13694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 flipH="1">
            <a:off x="1320874" y="1456450"/>
            <a:ext cx="6300300" cy="122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Char char="-"/>
            </a:pPr>
            <a:r>
              <a:rPr lang="fr" sz="3000"/>
              <a:t>Harmless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-"/>
            </a:pPr>
            <a:r>
              <a:rPr lang="fr" sz="3000"/>
              <a:t>Easy to melt</a:t>
            </a: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What does it do ?</a:t>
            </a:r>
          </a:p>
        </p:txBody>
      </p:sp>
      <p:pic>
        <p:nvPicPr>
          <p:cNvPr descr="Bobine filament ABS et PLA" id="83" name="Shape 83" title="Bobine filament ABS et PL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2650" y="1324350"/>
            <a:ext cx="2641975" cy="2641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Shape 84"/>
          <p:cNvCxnSpPr/>
          <p:nvPr/>
        </p:nvCxnSpPr>
        <p:spPr>
          <a:xfrm>
            <a:off x="3966325" y="2327625"/>
            <a:ext cx="1799099" cy="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000" y="1096800"/>
            <a:ext cx="3282199" cy="246164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275325" y="3745500"/>
            <a:ext cx="3188400" cy="81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Plastic shavings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5665175" y="3698525"/>
            <a:ext cx="3188400" cy="81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Plastic reel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General spécifications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Melt HDPE plastic at 130°C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Cool the plastic when it comes out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Extrude the plastic while preventing breaking it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Signal the user when there is not enough plastic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Transmit the rotation speed and the temperature to the user</a:t>
            </a:r>
          </a:p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6941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 push button allows the user to start and pause the extrusion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Personnal specifications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Control the motor speed and power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Start, pause, and resume when the user wants it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Extrude the plastic at a reasonable speed </a:t>
            </a:r>
            <a:br>
              <a:rPr lang="fr"/>
            </a:br>
            <a:r>
              <a:rPr lang="fr"/>
              <a:t>(like 5 cm/minute)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Transmit the rotation speed information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Don’t start the screw’s rotation if the temperature isn’t reached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General flowchart</a:t>
            </a:r>
          </a:p>
        </p:txBody>
      </p:sp>
      <p:pic>
        <p:nvPicPr>
          <p:cNvPr descr="Schéma fct english.png"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3475" y="0"/>
            <a:ext cx="18076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This project flowchart</a:t>
            </a:r>
          </a:p>
        </p:txBody>
      </p:sp>
      <p:pic>
        <p:nvPicPr>
          <p:cNvPr descr="Controle Du débit english.png" id="113" name="Shape 113"/>
          <p:cNvPicPr preferRelativeResize="0"/>
          <p:nvPr/>
        </p:nvPicPr>
        <p:blipFill rotWithShape="1">
          <a:blip r:embed="rId3">
            <a:alphaModFix/>
          </a:blip>
          <a:srcRect b="49" l="0" r="0" t="39"/>
          <a:stretch/>
        </p:blipFill>
        <p:spPr>
          <a:xfrm>
            <a:off x="506904" y="619049"/>
            <a:ext cx="8057533" cy="452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Components list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Motor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Motor control board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Tachometer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631875" y="274225"/>
            <a:ext cx="3852599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Motor type :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625" y="688950"/>
            <a:ext cx="1759100" cy="121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2950" y="688950"/>
            <a:ext cx="1826274" cy="121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Components list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9003" l="0" r="0" t="6222"/>
          <a:stretch/>
        </p:blipFill>
        <p:spPr>
          <a:xfrm>
            <a:off x="3553525" y="540200"/>
            <a:ext cx="2047199" cy="173557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3553525" y="203900"/>
            <a:ext cx="3852599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Motor control board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3553525" y="2502175"/>
            <a:ext cx="2378099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CC MR131 : ~20€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2A - 7 to 30V</a:t>
            </a:r>
          </a:p>
        </p:txBody>
      </p:sp>
      <p:pic>
        <p:nvPicPr>
          <p:cNvPr descr="L6202-pont-complet-pilote-IC.jpg" id="131" name="Shape 131"/>
          <p:cNvPicPr preferRelativeResize="0"/>
          <p:nvPr/>
        </p:nvPicPr>
        <p:blipFill rotWithShape="1">
          <a:blip r:embed="rId4">
            <a:alphaModFix/>
          </a:blip>
          <a:srcRect b="25289" l="12879" r="21309" t="37710"/>
          <a:stretch/>
        </p:blipFill>
        <p:spPr>
          <a:xfrm>
            <a:off x="6179350" y="932345"/>
            <a:ext cx="2807999" cy="118400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6179350" y="2547425"/>
            <a:ext cx="2378099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L620x : ~5€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Max current from 1A to 4A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Voltage : up to 48V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Motor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Motor control board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Tachometer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