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Extrude PEHD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contôle de la vis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 ce que le PEHD 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850" y="1565137"/>
            <a:ext cx="2042499" cy="302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650" y="2556225"/>
            <a:ext cx="10477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 flipH="1">
            <a:off x="1421849" y="749175"/>
            <a:ext cx="6300300" cy="12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PEHD : Polyéthylène Haute Densité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Problèmatique</a:t>
            </a:r>
          </a:p>
        </p:txBody>
      </p:sp>
      <p:pic>
        <p:nvPicPr>
          <p:cNvPr descr="Bobine filament ABS et PLA" id="82" name="Shape 82" title="Bobine filament ABS et PL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650" y="1324350"/>
            <a:ext cx="2641975" cy="2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25" y="1583287"/>
            <a:ext cx="35242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/>
          <p:nvPr/>
        </p:nvCxnSpPr>
        <p:spPr>
          <a:xfrm>
            <a:off x="3966325" y="2327625"/>
            <a:ext cx="1799099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 txBox="1"/>
          <p:nvPr/>
        </p:nvSpPr>
        <p:spPr>
          <a:xfrm>
            <a:off x="234450" y="782575"/>
            <a:ext cx="8675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transformer des granules de plastique en filament utilisables par une imprimante 3D 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Cahier des charges général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Fondre du plastique PEHD (130°C)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Refroidir le plastique en sortie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Extruder le plastique sans le couper en pleine impression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Signaler à l’utilisateur un manque de plastique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Transmettre à l’utilisateur les données de vitesse d’extrusion et de température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Bouton marche/arret qui permet de lancer l’extrusion ou de la mettre en pause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Cahier des charges personnel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Contrôler la vis sans fin (contrôler le moteur)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S’arreter si l’utilisateur le demande (via le bouton marcher/arret)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Extruder le plastique à une vitesse assez faible pour qu’il n’enfle pas en sortie (5cm/min)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Transmettre les données de vitesse de rotation et d’extrusion à la partie “affichage”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Ne pas faire tourner la vis si la température n’est pas atteinte (130°)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Fonctionnel général</a:t>
            </a:r>
          </a:p>
        </p:txBody>
      </p:sp>
      <p:pic>
        <p:nvPicPr>
          <p:cNvPr descr="ExtrudeABS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7149"/>
          <a:stretch/>
        </p:blipFill>
        <p:spPr>
          <a:xfrm>
            <a:off x="4507925" y="701525"/>
            <a:ext cx="4636074" cy="444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éma fonctionnel 2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004" y="0"/>
            <a:ext cx="16432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Fonctionnel du projet</a:t>
            </a:r>
          </a:p>
        </p:txBody>
      </p:sp>
      <p:pic>
        <p:nvPicPr>
          <p:cNvPr descr="Controle Du débit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75" y="723451"/>
            <a:ext cx="8250357" cy="43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Liste des composants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Moteur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Carte de contrôle du moteur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631875" y="274225"/>
            <a:ext cx="3852599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Type de moteur :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625" y="688950"/>
            <a:ext cx="1759100" cy="12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950" y="688950"/>
            <a:ext cx="1826274" cy="12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Liste des composants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Moteur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Carte de contrôle du moteur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9003" l="0" r="0" t="6222"/>
          <a:stretch/>
        </p:blipFill>
        <p:spPr>
          <a:xfrm>
            <a:off x="3553525" y="540200"/>
            <a:ext cx="2047199" cy="173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553525" y="203900"/>
            <a:ext cx="3852599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Carte de contrôle :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553525" y="2502175"/>
            <a:ext cx="2378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CC MR131 : ~20€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175" y="576573"/>
            <a:ext cx="2314250" cy="169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540400" y="2502175"/>
            <a:ext cx="2378099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DEC50-5 : ~215€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